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4" r:id="rId46"/>
    <p:sldId id="309" r:id="rId47"/>
    <p:sldId id="311" r:id="rId48"/>
    <p:sldId id="312" r:id="rId49"/>
    <p:sldId id="313" r:id="rId50"/>
    <p:sldId id="305" r:id="rId51"/>
    <p:sldId id="308" r:id="rId52"/>
    <p:sldId id="300" r:id="rId53"/>
    <p:sldId id="301" r:id="rId54"/>
    <p:sldId id="302" r:id="rId55"/>
    <p:sldId id="303" r:id="rId56"/>
  </p:sldIdLst>
  <p:sldSz cx="9144000" cy="6858000" type="screen4x3"/>
  <p:notesSz cx="9236075" cy="6950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188" y="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34162" y="1219961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25908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031480" y="304800"/>
            <a:ext cx="731520" cy="731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5940" y="1707134"/>
            <a:ext cx="2717211" cy="359130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643498" y="1582292"/>
            <a:ext cx="2548299" cy="368096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10921"/>
            <a:ext cx="8072119" cy="110564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8340" y="1463040"/>
            <a:ext cx="7767319" cy="361302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jpsso.ojp.gov/" TargetMode="Externa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51.jp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mailto:ovcpmt@ojp.usdoj.gov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244"/>
            <a:ext cx="9144000" cy="68107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lang="en-US" dirty="0"/>
          </a:p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526491" y="2084450"/>
            <a:ext cx="8108950" cy="1022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632710" marR="12700" indent="-2620645">
              <a:lnSpc>
                <a:spcPts val="4029"/>
              </a:lnSpc>
              <a:tabLst>
                <a:tab pos="3967479" algn="l"/>
              </a:tabLst>
            </a:pPr>
            <a:r>
              <a:rPr sz="4200" b="1" dirty="0">
                <a:solidFill>
                  <a:srgbClr val="FAB431"/>
                </a:solidFill>
                <a:latin typeface="Arial"/>
                <a:cs typeface="Arial"/>
              </a:rPr>
              <a:t>Performance</a:t>
            </a:r>
            <a:r>
              <a:rPr sz="4200" b="1" spc="10" dirty="0">
                <a:solidFill>
                  <a:srgbClr val="FAB431"/>
                </a:solidFill>
                <a:latin typeface="Arial"/>
                <a:cs typeface="Arial"/>
              </a:rPr>
              <a:t> </a:t>
            </a:r>
            <a:r>
              <a:rPr sz="4200" b="1" spc="0" dirty="0">
                <a:solidFill>
                  <a:srgbClr val="FAB431"/>
                </a:solidFill>
                <a:latin typeface="Arial"/>
                <a:cs typeface="Arial"/>
              </a:rPr>
              <a:t>Mea</a:t>
            </a:r>
            <a:r>
              <a:rPr sz="4200" b="1" spc="10" dirty="0">
                <a:solidFill>
                  <a:srgbClr val="FAB431"/>
                </a:solidFill>
                <a:latin typeface="Arial"/>
                <a:cs typeface="Arial"/>
              </a:rPr>
              <a:t>s</a:t>
            </a:r>
            <a:r>
              <a:rPr sz="4200" b="1" spc="0" dirty="0">
                <a:solidFill>
                  <a:srgbClr val="FAB431"/>
                </a:solidFill>
                <a:latin typeface="Arial"/>
                <a:cs typeface="Arial"/>
              </a:rPr>
              <a:t>urement</a:t>
            </a:r>
            <a:r>
              <a:rPr sz="4200" b="1" spc="-20" dirty="0">
                <a:solidFill>
                  <a:srgbClr val="FAB431"/>
                </a:solidFill>
                <a:latin typeface="Arial"/>
                <a:cs typeface="Arial"/>
              </a:rPr>
              <a:t> </a:t>
            </a:r>
            <a:r>
              <a:rPr sz="4200" b="1" spc="-315" dirty="0">
                <a:solidFill>
                  <a:srgbClr val="FAB431"/>
                </a:solidFill>
                <a:latin typeface="Arial"/>
                <a:cs typeface="Arial"/>
              </a:rPr>
              <a:t>T</a:t>
            </a:r>
            <a:r>
              <a:rPr sz="4200" b="1" spc="0" dirty="0">
                <a:solidFill>
                  <a:srgbClr val="FAB431"/>
                </a:solidFill>
                <a:latin typeface="Arial"/>
                <a:cs typeface="Arial"/>
              </a:rPr>
              <a:t>ool Us</a:t>
            </a:r>
            <a:r>
              <a:rPr sz="4200" b="1" spc="5" dirty="0">
                <a:solidFill>
                  <a:srgbClr val="FAB431"/>
                </a:solidFill>
                <a:latin typeface="Arial"/>
                <a:cs typeface="Arial"/>
              </a:rPr>
              <a:t>e</a:t>
            </a:r>
            <a:r>
              <a:rPr sz="4200" b="1" spc="0" dirty="0">
                <a:solidFill>
                  <a:srgbClr val="FAB431"/>
                </a:solidFill>
                <a:latin typeface="Arial"/>
                <a:cs typeface="Arial"/>
              </a:rPr>
              <a:t>r	Guide</a:t>
            </a:r>
            <a:endParaRPr sz="4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4275" y="3494913"/>
            <a:ext cx="7001509" cy="15081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 algn="ctr">
              <a:lnSpc>
                <a:spcPct val="80000"/>
              </a:lnSpc>
            </a:pPr>
            <a:r>
              <a:rPr sz="3100" spc="-25" dirty="0">
                <a:solidFill>
                  <a:srgbClr val="FFFFFF"/>
                </a:solidFill>
                <a:latin typeface="Arial"/>
                <a:cs typeface="Arial"/>
              </a:rPr>
              <a:t>VOCA</a:t>
            </a:r>
            <a:r>
              <a:rPr sz="31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-8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3100" spc="-15" dirty="0">
                <a:solidFill>
                  <a:srgbClr val="FFFFFF"/>
                </a:solidFill>
                <a:latin typeface="Arial"/>
                <a:cs typeface="Arial"/>
              </a:rPr>
              <a:t>ictim</a:t>
            </a:r>
            <a:r>
              <a:rPr sz="31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-15" dirty="0">
                <a:solidFill>
                  <a:srgbClr val="FFFFFF"/>
                </a:solidFill>
                <a:latin typeface="Arial"/>
                <a:cs typeface="Arial"/>
              </a:rPr>
              <a:t>Assistance</a:t>
            </a:r>
            <a:r>
              <a:rPr sz="31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-20" dirty="0">
                <a:solidFill>
                  <a:srgbClr val="FFFFFF"/>
                </a:solidFill>
                <a:latin typeface="Arial"/>
                <a:cs typeface="Arial"/>
              </a:rPr>
              <a:t>Grant</a:t>
            </a:r>
            <a:r>
              <a:rPr sz="31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-20" dirty="0">
                <a:solidFill>
                  <a:srgbClr val="FFFFFF"/>
                </a:solidFill>
                <a:latin typeface="Arial"/>
                <a:cs typeface="Arial"/>
              </a:rPr>
              <a:t>Program Su</a:t>
            </a:r>
            <a:r>
              <a:rPr sz="3100" spc="-3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100" spc="-15" dirty="0">
                <a:solidFill>
                  <a:srgbClr val="FFFFFF"/>
                </a:solidFill>
                <a:latin typeface="Arial"/>
                <a:cs typeface="Arial"/>
              </a:rPr>
              <a:t>gr</a:t>
            </a:r>
            <a:r>
              <a:rPr sz="31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100" spc="-20" dirty="0">
                <a:solidFill>
                  <a:srgbClr val="FFFFFF"/>
                </a:solidFill>
                <a:latin typeface="Arial"/>
                <a:cs typeface="Arial"/>
              </a:rPr>
              <a:t>ntees</a:t>
            </a:r>
            <a:endParaRPr sz="31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200"/>
              </a:lnSpc>
              <a:spcBef>
                <a:spcPts val="32"/>
              </a:spcBef>
            </a:pPr>
            <a:endParaRPr sz="1200"/>
          </a:p>
          <a:p>
            <a:pPr marR="3175" algn="ctr">
              <a:lnSpc>
                <a:spcPts val="3690"/>
              </a:lnSpc>
            </a:pPr>
            <a:r>
              <a:rPr sz="3100" spc="-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100" spc="-3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100" spc="-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100" spc="-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100" spc="-15" dirty="0">
                <a:solidFill>
                  <a:srgbClr val="FFFFFF"/>
                </a:solidFill>
                <a:latin typeface="Arial"/>
                <a:cs typeface="Arial"/>
              </a:rPr>
              <a:t>ted</a:t>
            </a:r>
            <a:r>
              <a:rPr sz="31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-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100" spc="-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100" spc="-20" dirty="0">
                <a:solidFill>
                  <a:srgbClr val="FFFFFF"/>
                </a:solidFill>
                <a:latin typeface="Arial"/>
                <a:cs typeface="Arial"/>
              </a:rPr>
              <a:t>vem</a:t>
            </a:r>
            <a:r>
              <a:rPr sz="3100" spc="-4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100" spc="-15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31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-2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3100" spc="-3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3100" spc="-20" dirty="0">
                <a:solidFill>
                  <a:srgbClr val="FFFFFF"/>
                </a:solidFill>
                <a:latin typeface="Arial"/>
                <a:cs typeface="Arial"/>
              </a:rPr>
              <a:t>17</a:t>
            </a:r>
            <a:endParaRPr sz="3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48600" y="5638800"/>
            <a:ext cx="838200" cy="838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5740" y="0"/>
            <a:ext cx="8752331" cy="13533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509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spc="-25" dirty="0">
                <a:solidFill>
                  <a:srgbClr val="092F75"/>
                </a:solidFill>
                <a:latin typeface="Arial"/>
                <a:cs typeface="Arial"/>
              </a:rPr>
              <a:t>Acce</a:t>
            </a:r>
            <a:r>
              <a:rPr sz="4000" spc="-10" dirty="0">
                <a:solidFill>
                  <a:srgbClr val="092F75"/>
                </a:solidFill>
                <a:latin typeface="Arial"/>
                <a:cs typeface="Arial"/>
              </a:rPr>
              <a:t>s</a:t>
            </a:r>
            <a:r>
              <a:rPr sz="4000" spc="-20" dirty="0">
                <a:solidFill>
                  <a:srgbClr val="092F75"/>
                </a:solidFill>
                <a:latin typeface="Arial"/>
                <a:cs typeface="Arial"/>
              </a:rPr>
              <a:t>sing</a:t>
            </a:r>
            <a:r>
              <a:rPr sz="4000" spc="-5" dirty="0">
                <a:solidFill>
                  <a:srgbClr val="092F75"/>
                </a:solidFill>
                <a:latin typeface="Arial"/>
                <a:cs typeface="Arial"/>
              </a:rPr>
              <a:t> </a:t>
            </a:r>
            <a:r>
              <a:rPr sz="4000" spc="-20" dirty="0">
                <a:solidFill>
                  <a:srgbClr val="092F75"/>
                </a:solidFill>
                <a:latin typeface="Arial"/>
                <a:cs typeface="Arial"/>
              </a:rPr>
              <a:t>the</a:t>
            </a:r>
            <a:r>
              <a:rPr sz="4000" spc="10" dirty="0">
                <a:solidFill>
                  <a:srgbClr val="092F75"/>
                </a:solidFill>
                <a:latin typeface="Arial"/>
                <a:cs typeface="Arial"/>
              </a:rPr>
              <a:t> </a:t>
            </a:r>
            <a:r>
              <a:rPr sz="4000" spc="-30" dirty="0">
                <a:solidFill>
                  <a:srgbClr val="092F75"/>
                </a:solidFill>
                <a:latin typeface="Arial"/>
                <a:cs typeface="Arial"/>
              </a:rPr>
              <a:t>PMT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5576" y="1416939"/>
            <a:ext cx="4392295" cy="40805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G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spc="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nt</a:t>
            </a:r>
            <a:r>
              <a:rPr sz="2000" spc="0" dirty="0">
                <a:latin typeface="Calibri"/>
                <a:cs typeface="Calibri"/>
              </a:rPr>
              <a:t>ees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w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0" dirty="0">
                <a:latin typeface="Calibri"/>
                <a:cs typeface="Calibri"/>
              </a:rPr>
              <a:t>ll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d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0" dirty="0">
                <a:latin typeface="Calibri"/>
                <a:cs typeface="Calibri"/>
              </a:rPr>
              <a:t>er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spc="0" dirty="0">
                <a:latin typeface="Calibri"/>
                <a:cs typeface="Calibri"/>
              </a:rPr>
              <a:t>ine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if subg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nt</a:t>
            </a:r>
            <a:r>
              <a:rPr sz="2000" spc="0" dirty="0">
                <a:latin typeface="Calibri"/>
                <a:cs typeface="Calibri"/>
              </a:rPr>
              <a:t>ees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ts val="2160"/>
              </a:lnSpc>
            </a:pPr>
            <a:r>
              <a:rPr sz="2000" spc="-10" dirty="0">
                <a:latin typeface="Calibri"/>
                <a:cs typeface="Calibri"/>
              </a:rPr>
              <a:t>w</a:t>
            </a:r>
            <a:r>
              <a:rPr sz="2000" spc="0" dirty="0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spc="0" dirty="0">
                <a:latin typeface="Calibri"/>
                <a:cs typeface="Calibri"/>
              </a:rPr>
              <a:t>l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nt</a:t>
            </a:r>
            <a:r>
              <a:rPr sz="2000" spc="0" dirty="0">
                <a:latin typeface="Calibri"/>
                <a:cs typeface="Calibri"/>
              </a:rPr>
              <a:t>er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d</a:t>
            </a:r>
            <a:r>
              <a:rPr sz="2000" spc="-25" dirty="0">
                <a:latin typeface="Calibri"/>
                <a:cs typeface="Calibri"/>
              </a:rPr>
              <a:t>at</a:t>
            </a:r>
            <a:r>
              <a:rPr sz="2000" spc="0" dirty="0">
                <a:latin typeface="Calibri"/>
                <a:cs typeface="Calibri"/>
              </a:rPr>
              <a:t>a in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0" dirty="0">
                <a:latin typeface="Calibri"/>
                <a:cs typeface="Calibri"/>
              </a:rPr>
              <a:t>o the PM</a:t>
            </a:r>
            <a:r>
              <a:rPr sz="2000" spc="-200" dirty="0">
                <a:latin typeface="Calibri"/>
                <a:cs typeface="Calibri"/>
              </a:rPr>
              <a:t>T</a:t>
            </a:r>
            <a:r>
              <a:rPr sz="2000" spc="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>
              <a:lnSpc>
                <a:spcPts val="500"/>
              </a:lnSpc>
              <a:spcBef>
                <a:spcPts val="13"/>
              </a:spcBef>
            </a:pPr>
            <a:endParaRPr sz="500"/>
          </a:p>
          <a:p>
            <a:pPr marL="355600" marR="98425" indent="-342900">
              <a:lnSpc>
                <a:spcPts val="2160"/>
              </a:lnSpc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G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spc="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nt</a:t>
            </a:r>
            <a:r>
              <a:rPr sz="2000" spc="0" dirty="0">
                <a:latin typeface="Calibri"/>
                <a:cs typeface="Calibri"/>
              </a:rPr>
              <a:t>ees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w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0" dirty="0">
                <a:latin typeface="Calibri"/>
                <a:cs typeface="Calibri"/>
              </a:rPr>
              <a:t>ll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0" dirty="0">
                <a:latin typeface="Calibri"/>
                <a:cs typeface="Calibri"/>
              </a:rPr>
              <a:t>abli</a:t>
            </a:r>
            <a:r>
              <a:rPr sz="2000" spc="-10" dirty="0">
                <a:latin typeface="Calibri"/>
                <a:cs typeface="Calibri"/>
              </a:rPr>
              <a:t>s</a:t>
            </a:r>
            <a:r>
              <a:rPr sz="2000" spc="0" dirty="0">
                <a:latin typeface="Calibri"/>
                <a:cs typeface="Calibri"/>
              </a:rPr>
              <a:t>h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their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p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0" dirty="0">
                <a:latin typeface="Calibri"/>
                <a:cs typeface="Calibri"/>
              </a:rPr>
              <a:t>ocess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0" dirty="0">
                <a:latin typeface="Calibri"/>
                <a:cs typeface="Calibri"/>
              </a:rPr>
              <a:t>s and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ti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spc="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spc="0" dirty="0">
                <a:latin typeface="Calibri"/>
                <a:cs typeface="Calibri"/>
              </a:rPr>
              <a:t>ines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f</a:t>
            </a:r>
            <a:r>
              <a:rPr sz="2000" spc="0" dirty="0">
                <a:latin typeface="Calibri"/>
                <a:cs typeface="Calibri"/>
              </a:rPr>
              <a:t>or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subg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nt</a:t>
            </a:r>
            <a:r>
              <a:rPr sz="2000" spc="0" dirty="0">
                <a:latin typeface="Calibri"/>
                <a:cs typeface="Calibri"/>
              </a:rPr>
              <a:t>ee d</a:t>
            </a:r>
            <a:r>
              <a:rPr sz="2000" spc="-25" dirty="0">
                <a:latin typeface="Calibri"/>
                <a:cs typeface="Calibri"/>
              </a:rPr>
              <a:t>at</a:t>
            </a:r>
            <a:r>
              <a:rPr sz="2000" spc="0" dirty="0">
                <a:latin typeface="Calibri"/>
                <a:cs typeface="Calibri"/>
              </a:rPr>
              <a:t>a e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spc="0" dirty="0">
                <a:latin typeface="Calibri"/>
                <a:cs typeface="Calibri"/>
              </a:rPr>
              <a:t>t</a:t>
            </a:r>
            <a:r>
              <a:rPr sz="2000" spc="5" dirty="0">
                <a:latin typeface="Calibri"/>
                <a:cs typeface="Calibri"/>
              </a:rPr>
              <a:t>r</a:t>
            </a:r>
            <a:r>
              <a:rPr sz="2000" spc="0" dirty="0">
                <a:latin typeface="Calibri"/>
                <a:cs typeface="Calibri"/>
              </a:rPr>
              <a:t>y and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0" dirty="0">
                <a:latin typeface="Calibri"/>
                <a:cs typeface="Calibri"/>
              </a:rPr>
              <a:t>v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140" dirty="0">
                <a:latin typeface="Calibri"/>
                <a:cs typeface="Calibri"/>
              </a:rPr>
              <a:t>w</a:t>
            </a:r>
            <a:r>
              <a:rPr sz="2000" spc="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355600" marR="12700" indent="-342900">
              <a:lnSpc>
                <a:spcPct val="90000"/>
              </a:lnSpc>
              <a:spcBef>
                <a:spcPts val="445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G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spc="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nt</a:t>
            </a:r>
            <a:r>
              <a:rPr sz="2000" spc="0" dirty="0">
                <a:latin typeface="Calibri"/>
                <a:cs typeface="Calibri"/>
              </a:rPr>
              <a:t>ees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w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0" dirty="0">
                <a:latin typeface="Calibri"/>
                <a:cs typeface="Calibri"/>
              </a:rPr>
              <a:t>ll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s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0" dirty="0">
                <a:latin typeface="Calibri"/>
                <a:cs typeface="Calibri"/>
              </a:rPr>
              <a:t>t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up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user accou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spc="0" dirty="0">
                <a:latin typeface="Calibri"/>
                <a:cs typeface="Calibri"/>
              </a:rPr>
              <a:t>ts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f</a:t>
            </a:r>
            <a:r>
              <a:rPr sz="2000" spc="0" dirty="0">
                <a:latin typeface="Calibri"/>
                <a:cs typeface="Calibri"/>
              </a:rPr>
              <a:t>or subg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nt</a:t>
            </a:r>
            <a:r>
              <a:rPr sz="2000" spc="0" dirty="0">
                <a:latin typeface="Calibri"/>
                <a:cs typeface="Calibri"/>
              </a:rPr>
              <a:t>ee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use</a:t>
            </a:r>
            <a:r>
              <a:rPr sz="2000" spc="-50" dirty="0">
                <a:latin typeface="Calibri"/>
                <a:cs typeface="Calibri"/>
              </a:rPr>
              <a:t>r</a:t>
            </a:r>
            <a:r>
              <a:rPr sz="2000" spc="0" dirty="0">
                <a:latin typeface="Calibri"/>
                <a:cs typeface="Calibri"/>
              </a:rPr>
              <a:t>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b</a:t>
            </a:r>
            <a:r>
              <a:rPr sz="2000" spc="0" dirty="0">
                <a:latin typeface="Calibri"/>
                <a:cs typeface="Calibri"/>
              </a:rPr>
              <a:t>y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nt</a:t>
            </a:r>
            <a:r>
              <a:rPr sz="2000" spc="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spc="0" dirty="0">
                <a:latin typeface="Calibri"/>
                <a:cs typeface="Calibri"/>
              </a:rPr>
              <a:t>ing their 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0" dirty="0">
                <a:latin typeface="Calibri"/>
                <a:cs typeface="Calibri"/>
              </a:rPr>
              <a:t>o</a:t>
            </a:r>
            <a:r>
              <a:rPr sz="2000" spc="-25" dirty="0">
                <a:latin typeface="Calibri"/>
                <a:cs typeface="Calibri"/>
              </a:rPr>
              <a:t>nt</a:t>
            </a:r>
            <a:r>
              <a:rPr sz="2000" spc="0" dirty="0">
                <a:latin typeface="Calibri"/>
                <a:cs typeface="Calibri"/>
              </a:rPr>
              <a:t>act </a:t>
            </a:r>
            <a:r>
              <a:rPr sz="2000" spc="-10" dirty="0">
                <a:latin typeface="Calibri"/>
                <a:cs typeface="Calibri"/>
              </a:rPr>
              <a:t>in</a:t>
            </a:r>
            <a:r>
              <a:rPr sz="2000" spc="-40" dirty="0">
                <a:latin typeface="Calibri"/>
                <a:cs typeface="Calibri"/>
              </a:rPr>
              <a:t>f</a:t>
            </a:r>
            <a:r>
              <a:rPr sz="2000" spc="0" dirty="0">
                <a:latin typeface="Calibri"/>
                <a:cs typeface="Calibri"/>
              </a:rPr>
              <a:t>or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spc="0" dirty="0">
                <a:latin typeface="Calibri"/>
                <a:cs typeface="Calibri"/>
              </a:rPr>
              <a:t>tion i</a:t>
            </a:r>
            <a:r>
              <a:rPr sz="2000" spc="-25" dirty="0">
                <a:latin typeface="Calibri"/>
                <a:cs typeface="Calibri"/>
              </a:rPr>
              <a:t>nt</a:t>
            </a:r>
            <a:r>
              <a:rPr sz="2000" spc="0" dirty="0">
                <a:latin typeface="Calibri"/>
                <a:cs typeface="Calibri"/>
              </a:rPr>
              <a:t>o t</a:t>
            </a:r>
            <a:r>
              <a:rPr sz="2000" spc="5" dirty="0">
                <a:latin typeface="Calibri"/>
                <a:cs typeface="Calibri"/>
              </a:rPr>
              <a:t>h</a:t>
            </a:r>
            <a:r>
              <a:rPr sz="2000" spc="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PM</a:t>
            </a:r>
            <a:r>
              <a:rPr sz="2000" spc="-200" dirty="0">
                <a:latin typeface="Calibri"/>
                <a:cs typeface="Calibri"/>
              </a:rPr>
              <a:t>T</a:t>
            </a:r>
            <a:r>
              <a:rPr sz="2000" spc="0" dirty="0">
                <a:latin typeface="Calibri"/>
                <a:cs typeface="Calibri"/>
              </a:rPr>
              <a:t>.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The </a:t>
            </a:r>
            <a:r>
              <a:rPr sz="2000" spc="-45" dirty="0">
                <a:latin typeface="Calibri"/>
                <a:cs typeface="Calibri"/>
              </a:rPr>
              <a:t>s</a:t>
            </a:r>
            <a:r>
              <a:rPr sz="2000" spc="-20" dirty="0">
                <a:latin typeface="Calibri"/>
                <a:cs typeface="Calibri"/>
              </a:rPr>
              <a:t>y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0" dirty="0">
                <a:latin typeface="Calibri"/>
                <a:cs typeface="Calibri"/>
              </a:rPr>
              <a:t>em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w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0" dirty="0">
                <a:latin typeface="Calibri"/>
                <a:cs typeface="Calibri"/>
              </a:rPr>
              <a:t>ll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then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send t</a:t>
            </a:r>
            <a:r>
              <a:rPr sz="2000" spc="5" dirty="0">
                <a:latin typeface="Calibri"/>
                <a:cs typeface="Calibri"/>
              </a:rPr>
              <a:t>h</a:t>
            </a:r>
            <a:r>
              <a:rPr sz="2000" spc="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subg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nt</a:t>
            </a:r>
            <a:r>
              <a:rPr sz="2000" spc="0" dirty="0">
                <a:latin typeface="Calibri"/>
                <a:cs typeface="Calibri"/>
              </a:rPr>
              <a:t>ee user an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spc="0" dirty="0">
                <a:latin typeface="Calibri"/>
                <a:cs typeface="Calibri"/>
              </a:rPr>
              <a:t>ail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0" dirty="0">
                <a:latin typeface="Calibri"/>
                <a:cs typeface="Calibri"/>
              </a:rPr>
              <a:t>o s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0" dirty="0">
                <a:latin typeface="Calibri"/>
                <a:cs typeface="Calibri"/>
              </a:rPr>
              <a:t>t </a:t>
            </a:r>
            <a:r>
              <a:rPr sz="2000" spc="5" dirty="0">
                <a:latin typeface="Calibri"/>
                <a:cs typeface="Calibri"/>
              </a:rPr>
              <a:t>u</a:t>
            </a:r>
            <a:r>
              <a:rPr sz="2000" spc="0" dirty="0">
                <a:latin typeface="Calibri"/>
                <a:cs typeface="Calibri"/>
              </a:rPr>
              <a:t>p a pas</a:t>
            </a:r>
            <a:r>
              <a:rPr sz="2000" spc="-20" dirty="0">
                <a:latin typeface="Calibri"/>
                <a:cs typeface="Calibri"/>
              </a:rPr>
              <a:t>s</a:t>
            </a:r>
            <a:r>
              <a:rPr sz="2000" spc="-30" dirty="0">
                <a:latin typeface="Calibri"/>
                <a:cs typeface="Calibri"/>
              </a:rPr>
              <a:t>w</a:t>
            </a:r>
            <a:r>
              <a:rPr sz="2000" spc="0" dirty="0">
                <a:latin typeface="Calibri"/>
                <a:cs typeface="Calibri"/>
              </a:rPr>
              <a:t>o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0" dirty="0">
                <a:latin typeface="Calibri"/>
                <a:cs typeface="Calibri"/>
              </a:rPr>
              <a:t>d and 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0" dirty="0">
                <a:latin typeface="Calibri"/>
                <a:cs typeface="Calibri"/>
              </a:rPr>
              <a:t>omp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0" dirty="0">
                <a:latin typeface="Calibri"/>
                <a:cs typeface="Calibri"/>
              </a:rPr>
              <a:t>e the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accou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spc="0" dirty="0">
                <a:latin typeface="Calibri"/>
                <a:cs typeface="Calibri"/>
              </a:rPr>
              <a:t>t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s</a:t>
            </a:r>
            <a:r>
              <a:rPr sz="2000" spc="-20" dirty="0">
                <a:latin typeface="Calibri"/>
                <a:cs typeface="Calibri"/>
              </a:rPr>
              <a:t>e</a:t>
            </a:r>
            <a:r>
              <a:rPr sz="2000" spc="0" dirty="0">
                <a:latin typeface="Calibri"/>
                <a:cs typeface="Calibri"/>
              </a:rPr>
              <a:t>t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up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p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0" dirty="0">
                <a:latin typeface="Calibri"/>
                <a:cs typeface="Calibri"/>
              </a:rPr>
              <a:t>ocess.</a:t>
            </a:r>
            <a:endParaRPr sz="2000">
              <a:latin typeface="Calibri"/>
              <a:cs typeface="Calibri"/>
            </a:endParaRPr>
          </a:p>
          <a:p>
            <a:pPr marL="355600" marR="231775" indent="-342900">
              <a:lnSpc>
                <a:spcPct val="9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</a:tabLst>
            </a:pPr>
            <a:r>
              <a:rPr sz="2000" spc="-35" dirty="0">
                <a:latin typeface="Calibri"/>
                <a:cs typeface="Calibri"/>
              </a:rPr>
              <a:t>E</a:t>
            </a:r>
            <a:r>
              <a:rPr sz="2000" spc="0" dirty="0">
                <a:latin typeface="Calibri"/>
                <a:cs typeface="Calibri"/>
              </a:rPr>
              <a:t>ach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indi</a:t>
            </a:r>
            <a:r>
              <a:rPr sz="2000" spc="-10" dirty="0">
                <a:latin typeface="Calibri"/>
                <a:cs typeface="Calibri"/>
              </a:rPr>
              <a:t>v</a:t>
            </a:r>
            <a:r>
              <a:rPr sz="2000" spc="0" dirty="0">
                <a:latin typeface="Calibri"/>
                <a:cs typeface="Calibri"/>
              </a:rPr>
              <a:t>idual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user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mu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0" dirty="0">
                <a:latin typeface="Calibri"/>
                <a:cs typeface="Calibri"/>
              </a:rPr>
              <a:t>t </a:t>
            </a:r>
            <a:r>
              <a:rPr sz="2000" spc="5" dirty="0">
                <a:latin typeface="Calibri"/>
                <a:cs typeface="Calibri"/>
              </a:rPr>
              <a:t>h</a:t>
            </a:r>
            <a:r>
              <a:rPr sz="2000" spc="-4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spc="0" dirty="0">
                <a:latin typeface="Calibri"/>
                <a:cs typeface="Calibri"/>
              </a:rPr>
              <a:t>e his or her 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0" dirty="0">
                <a:latin typeface="Calibri"/>
                <a:cs typeface="Calibri"/>
              </a:rPr>
              <a:t>wn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unique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login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0" dirty="0">
                <a:latin typeface="Calibri"/>
                <a:cs typeface="Calibri"/>
              </a:rPr>
              <a:t>o a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0" dirty="0">
                <a:latin typeface="Calibri"/>
                <a:cs typeface="Calibri"/>
              </a:rPr>
              <a:t>cess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the </a:t>
            </a:r>
            <a:r>
              <a:rPr sz="2000" spc="-45" dirty="0">
                <a:latin typeface="Calibri"/>
                <a:cs typeface="Calibri"/>
              </a:rPr>
              <a:t>s</a:t>
            </a:r>
            <a:r>
              <a:rPr sz="2000" spc="-20" dirty="0">
                <a:latin typeface="Calibri"/>
                <a:cs typeface="Calibri"/>
              </a:rPr>
              <a:t>y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0" dirty="0">
                <a:latin typeface="Calibri"/>
                <a:cs typeface="Calibri"/>
              </a:rPr>
              <a:t>em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f</a:t>
            </a:r>
            <a:r>
              <a:rPr sz="2000" spc="0" dirty="0">
                <a:latin typeface="Calibri"/>
                <a:cs typeface="Calibri"/>
              </a:rPr>
              <a:t>or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security purposes.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81600" y="1905000"/>
            <a:ext cx="3657600" cy="5897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72176" y="2525267"/>
            <a:ext cx="3075305" cy="11220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270" algn="ctr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Impor</a:t>
            </a:r>
            <a:r>
              <a:rPr sz="1800" b="1" spc="-25" dirty="0">
                <a:latin typeface="Calibri"/>
                <a:cs typeface="Calibri"/>
              </a:rPr>
              <a:t>t</a:t>
            </a:r>
            <a:r>
              <a:rPr sz="1800" b="1" spc="-10" dirty="0">
                <a:latin typeface="Calibri"/>
                <a:cs typeface="Calibri"/>
              </a:rPr>
              <a:t>a</a:t>
            </a:r>
            <a:r>
              <a:rPr sz="1800" b="1" spc="-30" dirty="0">
                <a:latin typeface="Calibri"/>
                <a:cs typeface="Calibri"/>
              </a:rPr>
              <a:t>n</a:t>
            </a:r>
            <a:r>
              <a:rPr sz="1800" b="1" spc="-10" dirty="0">
                <a:latin typeface="Calibri"/>
                <a:cs typeface="Calibri"/>
              </a:rPr>
              <a:t>t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No</a:t>
            </a:r>
            <a:r>
              <a:rPr sz="1800" b="1" spc="-35" dirty="0">
                <a:latin typeface="Calibri"/>
                <a:cs typeface="Calibri"/>
              </a:rPr>
              <a:t>t</a:t>
            </a:r>
            <a:r>
              <a:rPr sz="1800" b="1" spc="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: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O</a:t>
            </a:r>
            <a:r>
              <a:rPr sz="1800" spc="-15" dirty="0">
                <a:latin typeface="Calibri"/>
                <a:cs typeface="Calibri"/>
              </a:rPr>
              <a:t>V</a:t>
            </a:r>
            <a:r>
              <a:rPr sz="1800" spc="0" dirty="0">
                <a:latin typeface="Calibri"/>
                <a:cs typeface="Calibri"/>
              </a:rPr>
              <a:t>C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</a:t>
            </a:r>
            <a:r>
              <a:rPr sz="1800" spc="0" dirty="0">
                <a:latin typeface="Calibri"/>
                <a:cs typeface="Calibri"/>
              </a:rPr>
              <a:t>MT </a:t>
            </a:r>
            <a:r>
              <a:rPr sz="1800" spc="-10" dirty="0">
                <a:latin typeface="Calibri"/>
                <a:cs typeface="Calibri"/>
              </a:rPr>
              <a:t>H</a:t>
            </a:r>
            <a:r>
              <a:rPr sz="1800" spc="0" dirty="0">
                <a:latin typeface="Calibri"/>
                <a:cs typeface="Calibri"/>
              </a:rPr>
              <a:t>elpd</a:t>
            </a:r>
            <a:r>
              <a:rPr sz="1800" spc="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sk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0" dirty="0">
                <a:latin typeface="Calibri"/>
                <a:cs typeface="Calibri"/>
              </a:rPr>
              <a:t>annot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add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sub</a:t>
            </a:r>
            <a:r>
              <a:rPr sz="1800" spc="5" dirty="0">
                <a:latin typeface="Calibri"/>
                <a:cs typeface="Calibri"/>
              </a:rPr>
              <a:t>g</a:t>
            </a:r>
            <a:r>
              <a:rPr sz="1800" spc="-5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ee</a:t>
            </a:r>
            <a:r>
              <a:rPr sz="1800" spc="-5" dirty="0">
                <a:latin typeface="Calibri"/>
                <a:cs typeface="Calibri"/>
              </a:rPr>
              <a:t> us</a:t>
            </a:r>
            <a:r>
              <a:rPr sz="1800" spc="5" dirty="0">
                <a:latin typeface="Calibri"/>
                <a:cs typeface="Calibri"/>
              </a:rPr>
              <a:t>e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s; on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0" dirty="0">
                <a:latin typeface="Calibri"/>
                <a:cs typeface="Calibri"/>
              </a:rPr>
              <a:t>y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g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ees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0" dirty="0">
                <a:latin typeface="Calibri"/>
                <a:cs typeface="Calibri"/>
              </a:rPr>
              <a:t>an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add sub</a:t>
            </a:r>
            <a:r>
              <a:rPr sz="1800" spc="5" dirty="0">
                <a:latin typeface="Calibri"/>
                <a:cs typeface="Calibri"/>
              </a:rPr>
              <a:t>g</a:t>
            </a:r>
            <a:r>
              <a:rPr sz="1800" spc="-5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0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as u</a:t>
            </a:r>
            <a:r>
              <a:rPr sz="1800" spc="5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s.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4162" y="1219961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25908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31480" y="304800"/>
            <a:ext cx="731520" cy="731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509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spc="-25" dirty="0">
                <a:solidFill>
                  <a:srgbClr val="082F75"/>
                </a:solidFill>
                <a:latin typeface="Arial"/>
                <a:cs typeface="Arial"/>
              </a:rPr>
              <a:t>Logging</a:t>
            </a:r>
            <a:r>
              <a:rPr sz="4000" spc="10" dirty="0">
                <a:solidFill>
                  <a:srgbClr val="082F75"/>
                </a:solidFill>
                <a:latin typeface="Arial"/>
                <a:cs typeface="Arial"/>
              </a:rPr>
              <a:t> </a:t>
            </a:r>
            <a:r>
              <a:rPr sz="4000" spc="-20" dirty="0">
                <a:solidFill>
                  <a:srgbClr val="082F75"/>
                </a:solidFill>
                <a:latin typeface="Arial"/>
                <a:cs typeface="Arial"/>
              </a:rPr>
              <a:t>in</a:t>
            </a:r>
            <a:r>
              <a:rPr sz="4000" spc="-5" dirty="0">
                <a:solidFill>
                  <a:srgbClr val="082F75"/>
                </a:solidFill>
                <a:latin typeface="Arial"/>
                <a:cs typeface="Arial"/>
              </a:rPr>
              <a:t> </a:t>
            </a:r>
            <a:r>
              <a:rPr sz="4000" spc="-20" dirty="0">
                <a:solidFill>
                  <a:srgbClr val="082F75"/>
                </a:solidFill>
                <a:latin typeface="Arial"/>
                <a:cs typeface="Arial"/>
              </a:rPr>
              <a:t>to</a:t>
            </a:r>
            <a:r>
              <a:rPr sz="4000" spc="5" dirty="0">
                <a:solidFill>
                  <a:srgbClr val="082F75"/>
                </a:solidFill>
                <a:latin typeface="Arial"/>
                <a:cs typeface="Arial"/>
              </a:rPr>
              <a:t> </a:t>
            </a:r>
            <a:r>
              <a:rPr sz="4000" spc="-20" dirty="0">
                <a:solidFill>
                  <a:srgbClr val="082F75"/>
                </a:solidFill>
                <a:latin typeface="Arial"/>
                <a:cs typeface="Arial"/>
              </a:rPr>
              <a:t>the</a:t>
            </a:r>
            <a:r>
              <a:rPr sz="4000" spc="-5" dirty="0">
                <a:solidFill>
                  <a:srgbClr val="082F75"/>
                </a:solidFill>
                <a:latin typeface="Arial"/>
                <a:cs typeface="Arial"/>
              </a:rPr>
              <a:t> </a:t>
            </a:r>
            <a:r>
              <a:rPr sz="4000" spc="-30" dirty="0">
                <a:solidFill>
                  <a:srgbClr val="082F75"/>
                </a:solidFill>
                <a:latin typeface="Arial"/>
                <a:cs typeface="Arial"/>
              </a:rPr>
              <a:t>PMT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38244" y="1449324"/>
            <a:ext cx="4841748" cy="3145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67200" y="1478280"/>
            <a:ext cx="4733544" cy="30373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65676" y="1476755"/>
            <a:ext cx="4736591" cy="3040380"/>
          </a:xfrm>
          <a:custGeom>
            <a:avLst/>
            <a:gdLst/>
            <a:ahLst/>
            <a:cxnLst/>
            <a:rect l="l" t="t" r="r" b="b"/>
            <a:pathLst>
              <a:path w="4736591" h="3040380">
                <a:moveTo>
                  <a:pt x="0" y="3040380"/>
                </a:moveTo>
                <a:lnTo>
                  <a:pt x="4736591" y="3040380"/>
                </a:lnTo>
                <a:lnTo>
                  <a:pt x="4736591" y="0"/>
                </a:lnTo>
                <a:lnTo>
                  <a:pt x="0" y="0"/>
                </a:lnTo>
                <a:lnTo>
                  <a:pt x="0" y="304038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5940" y="1496268"/>
            <a:ext cx="3335654" cy="3458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9085" marR="12700" indent="-287020">
              <a:lnSpc>
                <a:spcPct val="107100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V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sit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P</a:t>
            </a:r>
            <a:r>
              <a:rPr sz="1800" spc="0" dirty="0">
                <a:latin typeface="Calibri"/>
                <a:cs typeface="Calibri"/>
              </a:rPr>
              <a:t>MT </a:t>
            </a:r>
            <a:r>
              <a:rPr sz="1800" spc="-20" dirty="0">
                <a:latin typeface="Calibri"/>
                <a:cs typeface="Calibri"/>
              </a:rPr>
              <a:t>w</a:t>
            </a:r>
            <a:r>
              <a:rPr sz="1800" spc="0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b</a:t>
            </a:r>
            <a:r>
              <a:rPr sz="1800" spc="0" dirty="0">
                <a:latin typeface="Calibri"/>
                <a:cs typeface="Calibri"/>
              </a:rPr>
              <a:t>si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0" dirty="0">
                <a:latin typeface="Calibri"/>
                <a:cs typeface="Calibri"/>
              </a:rPr>
              <a:t>t th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s add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s,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u="heavy" spc="-1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h</a:t>
            </a:r>
            <a:r>
              <a:rPr sz="1800" u="heavy" spc="-4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t</a:t>
            </a:r>
            <a:r>
              <a:rPr sz="1800" u="heavy" spc="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t</a:t>
            </a:r>
            <a:r>
              <a:rPr sz="1800" u="heavy" spc="-1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p</a:t>
            </a:r>
            <a:r>
              <a:rPr sz="1800" u="heavy" spc="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s:/</a:t>
            </a:r>
            <a:r>
              <a:rPr sz="1800" u="heavy" spc="-3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/</a:t>
            </a:r>
            <a:r>
              <a:rPr sz="1800" u="heavy" spc="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oj</a:t>
            </a:r>
            <a:r>
              <a:rPr sz="1800" u="heavy" spc="-1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p</a:t>
            </a:r>
            <a:r>
              <a:rPr sz="1800" u="heavy" spc="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s</a:t>
            </a:r>
            <a:r>
              <a:rPr sz="1800" u="heavy" spc="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s</a:t>
            </a:r>
            <a:r>
              <a:rPr sz="1800" u="heavy" spc="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o.ojp</a:t>
            </a:r>
            <a:r>
              <a:rPr sz="1800" u="heavy" spc="2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.</a:t>
            </a:r>
            <a:r>
              <a:rPr sz="1800" u="heavy" spc="-2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g</a:t>
            </a:r>
            <a:r>
              <a:rPr sz="1800" u="heavy" spc="-1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o</a:t>
            </a:r>
            <a:r>
              <a:rPr sz="1800" u="heavy" spc="-1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v</a:t>
            </a:r>
            <a:r>
              <a:rPr sz="1800" u="heavy" spc="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/</a:t>
            </a:r>
            <a:r>
              <a:rPr sz="1800" spc="-5" dirty="0">
                <a:latin typeface="Calibri"/>
                <a:cs typeface="Calibri"/>
              </a:rPr>
              <a:t>, and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n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er 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0" dirty="0">
                <a:latin typeface="Calibri"/>
                <a:cs typeface="Calibri"/>
              </a:rPr>
              <a:t>our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us</a:t>
            </a:r>
            <a:r>
              <a:rPr sz="1800" spc="-10" dirty="0">
                <a:latin typeface="Calibri"/>
                <a:cs typeface="Calibri"/>
              </a:rPr>
              <a:t>er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n</a:t>
            </a:r>
            <a:r>
              <a:rPr sz="1800" spc="-15" dirty="0">
                <a:latin typeface="Calibri"/>
                <a:cs typeface="Calibri"/>
              </a:rPr>
              <a:t>ame </a:t>
            </a:r>
            <a:r>
              <a:rPr sz="1800" spc="5" dirty="0">
                <a:latin typeface="Calibri"/>
                <a:cs typeface="Calibri"/>
              </a:rPr>
              <a:t>a</a:t>
            </a:r>
            <a:r>
              <a:rPr sz="1800" spc="0" dirty="0">
                <a:latin typeface="Calibri"/>
                <a:cs typeface="Calibri"/>
              </a:rPr>
              <a:t>nd pa</a:t>
            </a:r>
            <a:r>
              <a:rPr sz="1800" spc="5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s</a:t>
            </a:r>
            <a:r>
              <a:rPr sz="1800" spc="-30" dirty="0">
                <a:latin typeface="Calibri"/>
                <a:cs typeface="Calibri"/>
              </a:rPr>
              <a:t>w</a:t>
            </a:r>
            <a:r>
              <a:rPr sz="1800" spc="-10" dirty="0">
                <a:latin typeface="Calibri"/>
                <a:cs typeface="Calibri"/>
              </a:rPr>
              <a:t>o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d.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900"/>
              </a:lnSpc>
              <a:spcBef>
                <a:spcPts val="48"/>
              </a:spcBef>
              <a:buFont typeface="Arial"/>
              <a:buChar char="•"/>
            </a:pPr>
            <a:endParaRPr sz="900"/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The u</a:t>
            </a:r>
            <a:r>
              <a:rPr sz="1800" spc="5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er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name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s the </a:t>
            </a:r>
            <a:r>
              <a:rPr sz="1800" spc="5" dirty="0">
                <a:latin typeface="Calibri"/>
                <a:cs typeface="Calibri"/>
              </a:rPr>
              <a:t>u</a:t>
            </a:r>
            <a:r>
              <a:rPr sz="1800" spc="0" dirty="0">
                <a:latin typeface="Calibri"/>
                <a:cs typeface="Calibri"/>
              </a:rPr>
              <a:t>s</a:t>
            </a:r>
            <a:r>
              <a:rPr sz="1800" spc="5" dirty="0">
                <a:latin typeface="Calibri"/>
                <a:cs typeface="Calibri"/>
              </a:rPr>
              <a:t>e</a:t>
            </a:r>
            <a:r>
              <a:rPr sz="1800" spc="75" dirty="0">
                <a:latin typeface="Calibri"/>
                <a:cs typeface="Calibri"/>
              </a:rPr>
              <a:t>r</a:t>
            </a:r>
            <a:r>
              <a:rPr sz="1800" spc="-114" dirty="0">
                <a:latin typeface="Calibri"/>
                <a:cs typeface="Calibri"/>
              </a:rPr>
              <a:t>’</a:t>
            </a:r>
            <a:r>
              <a:rPr sz="1800" spc="0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155"/>
              </a:spcBef>
            </a:pPr>
            <a:r>
              <a:rPr sz="1800" spc="-10" dirty="0">
                <a:latin typeface="Calibri"/>
                <a:cs typeface="Calibri"/>
              </a:rPr>
              <a:t>em</a:t>
            </a:r>
            <a:r>
              <a:rPr sz="1800" spc="0" dirty="0">
                <a:latin typeface="Calibri"/>
                <a:cs typeface="Calibri"/>
              </a:rPr>
              <a:t>ail add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0" dirty="0">
                <a:latin typeface="Calibri"/>
                <a:cs typeface="Calibri"/>
              </a:rPr>
              <a:t>s.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44"/>
              </a:spcBef>
            </a:pPr>
            <a:endParaRPr sz="750"/>
          </a:p>
          <a:p>
            <a:pPr marL="299085" marR="75565" indent="-287020">
              <a:lnSpc>
                <a:spcPct val="107100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If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g</a:t>
            </a:r>
            <a:r>
              <a:rPr sz="1800" spc="-5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p</a:t>
            </a:r>
            <a:r>
              <a:rPr sz="1800" spc="-25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spc="0" dirty="0">
                <a:latin typeface="Calibri"/>
                <a:cs typeface="Calibri"/>
              </a:rPr>
              <a:t>vides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0" dirty="0">
                <a:latin typeface="Calibri"/>
                <a:cs typeface="Calibri"/>
              </a:rPr>
              <a:t>ou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wi</a:t>
            </a:r>
            <a:r>
              <a:rPr sz="1800" spc="-5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h </a:t>
            </a:r>
            <a:r>
              <a:rPr sz="1800" spc="-10" dirty="0">
                <a:latin typeface="Calibri"/>
                <a:cs typeface="Calibri"/>
              </a:rPr>
              <a:t>ac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0" dirty="0">
                <a:latin typeface="Calibri"/>
                <a:cs typeface="Calibri"/>
              </a:rPr>
              <a:t>s 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PM</a:t>
            </a:r>
            <a:r>
              <a:rPr sz="1800" spc="-185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, 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0" dirty="0">
                <a:latin typeface="Calibri"/>
                <a:cs typeface="Calibri"/>
              </a:rPr>
              <a:t>ou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w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0" dirty="0">
                <a:latin typeface="Calibri"/>
                <a:cs typeface="Calibri"/>
              </a:rPr>
              <a:t>l 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ecei</a:t>
            </a:r>
            <a:r>
              <a:rPr sz="1800" spc="-25" dirty="0">
                <a:latin typeface="Calibri"/>
                <a:cs typeface="Calibri"/>
              </a:rPr>
              <a:t>v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an </a:t>
            </a:r>
            <a:r>
              <a:rPr sz="1800" spc="-10" dirty="0">
                <a:latin typeface="Calibri"/>
                <a:cs typeface="Calibri"/>
              </a:rPr>
              <a:t>em</a:t>
            </a:r>
            <a:r>
              <a:rPr sz="1800" spc="0" dirty="0">
                <a:latin typeface="Calibri"/>
                <a:cs typeface="Calibri"/>
              </a:rPr>
              <a:t>ail </a:t>
            </a:r>
            <a:r>
              <a:rPr sz="1800" spc="-10" dirty="0">
                <a:latin typeface="Calibri"/>
                <a:cs typeface="Calibri"/>
              </a:rPr>
              <a:t>f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om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O</a:t>
            </a:r>
            <a:r>
              <a:rPr sz="1800" spc="-15" dirty="0">
                <a:latin typeface="Calibri"/>
                <a:cs typeface="Calibri"/>
              </a:rPr>
              <a:t>V</a:t>
            </a:r>
            <a:r>
              <a:rPr sz="1800" spc="0" dirty="0">
                <a:latin typeface="Calibri"/>
                <a:cs typeface="Calibri"/>
              </a:rPr>
              <a:t>C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</a:t>
            </a:r>
            <a:r>
              <a:rPr sz="1800" spc="0" dirty="0">
                <a:latin typeface="Calibri"/>
                <a:cs typeface="Calibri"/>
              </a:rPr>
              <a:t>MT w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th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n</a:t>
            </a:r>
            <a:r>
              <a:rPr sz="1800" spc="-25" dirty="0">
                <a:latin typeface="Calibri"/>
                <a:cs typeface="Calibri"/>
              </a:rPr>
              <a:t>s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uc</a:t>
            </a:r>
            <a:r>
              <a:rPr sz="1800" spc="-10" dirty="0">
                <a:latin typeface="Calibri"/>
                <a:cs typeface="Calibri"/>
              </a:rPr>
              <a:t>ti</a:t>
            </a:r>
            <a:r>
              <a:rPr sz="1800" spc="0" dirty="0">
                <a:latin typeface="Calibri"/>
                <a:cs typeface="Calibri"/>
              </a:rPr>
              <a:t>ons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on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ng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w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us</a:t>
            </a:r>
            <a:r>
              <a:rPr sz="1800" spc="-10" dirty="0">
                <a:latin typeface="Calibri"/>
                <a:cs typeface="Calibri"/>
              </a:rPr>
              <a:t>er ac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0" dirty="0">
                <a:latin typeface="Calibri"/>
                <a:cs typeface="Calibri"/>
              </a:rPr>
              <a:t>ou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0" dirty="0">
                <a:latin typeface="Calibri"/>
                <a:cs typeface="Calibri"/>
              </a:rPr>
              <a:t>t.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4162" y="1219961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25908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31480" y="304800"/>
            <a:ext cx="731520" cy="731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509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spc="-25" dirty="0">
                <a:solidFill>
                  <a:srgbClr val="082F75"/>
                </a:solidFill>
                <a:latin typeface="Arial"/>
                <a:cs typeface="Arial"/>
              </a:rPr>
              <a:t>Logging</a:t>
            </a:r>
            <a:r>
              <a:rPr sz="4000" spc="10" dirty="0">
                <a:solidFill>
                  <a:srgbClr val="082F75"/>
                </a:solidFill>
                <a:latin typeface="Arial"/>
                <a:cs typeface="Arial"/>
              </a:rPr>
              <a:t> </a:t>
            </a:r>
            <a:r>
              <a:rPr sz="4000" spc="-20" dirty="0">
                <a:solidFill>
                  <a:srgbClr val="082F75"/>
                </a:solidFill>
                <a:latin typeface="Arial"/>
                <a:cs typeface="Arial"/>
              </a:rPr>
              <a:t>in</a:t>
            </a:r>
            <a:r>
              <a:rPr sz="4000" spc="-5" dirty="0">
                <a:solidFill>
                  <a:srgbClr val="082F75"/>
                </a:solidFill>
                <a:latin typeface="Arial"/>
                <a:cs typeface="Arial"/>
              </a:rPr>
              <a:t> </a:t>
            </a:r>
            <a:r>
              <a:rPr sz="4000" spc="-20" dirty="0">
                <a:solidFill>
                  <a:srgbClr val="082F75"/>
                </a:solidFill>
                <a:latin typeface="Arial"/>
                <a:cs typeface="Arial"/>
              </a:rPr>
              <a:t>to</a:t>
            </a:r>
            <a:r>
              <a:rPr sz="4000" spc="5" dirty="0">
                <a:solidFill>
                  <a:srgbClr val="082F75"/>
                </a:solidFill>
                <a:latin typeface="Arial"/>
                <a:cs typeface="Arial"/>
              </a:rPr>
              <a:t> </a:t>
            </a:r>
            <a:r>
              <a:rPr sz="4000" spc="-20" dirty="0">
                <a:solidFill>
                  <a:srgbClr val="082F75"/>
                </a:solidFill>
                <a:latin typeface="Arial"/>
                <a:cs typeface="Arial"/>
              </a:rPr>
              <a:t>the</a:t>
            </a:r>
            <a:r>
              <a:rPr sz="4000" spc="-5" dirty="0">
                <a:solidFill>
                  <a:srgbClr val="082F75"/>
                </a:solidFill>
                <a:latin typeface="Arial"/>
                <a:cs typeface="Arial"/>
              </a:rPr>
              <a:t> </a:t>
            </a:r>
            <a:r>
              <a:rPr sz="4000" spc="-30" dirty="0">
                <a:solidFill>
                  <a:srgbClr val="082F75"/>
                </a:solidFill>
                <a:latin typeface="Arial"/>
                <a:cs typeface="Arial"/>
              </a:rPr>
              <a:t>PMT</a:t>
            </a:r>
            <a:r>
              <a:rPr sz="4000" spc="-65" dirty="0">
                <a:solidFill>
                  <a:srgbClr val="082F75"/>
                </a:solidFill>
                <a:latin typeface="Arial"/>
                <a:cs typeface="Arial"/>
              </a:rPr>
              <a:t> </a:t>
            </a:r>
            <a:r>
              <a:rPr sz="4000" spc="-20" dirty="0">
                <a:solidFill>
                  <a:srgbClr val="082F75"/>
                </a:solidFill>
                <a:latin typeface="Arial"/>
                <a:cs typeface="Arial"/>
              </a:rPr>
              <a:t>(cont</a:t>
            </a:r>
            <a:r>
              <a:rPr sz="4000" spc="-5" dirty="0">
                <a:solidFill>
                  <a:srgbClr val="082F75"/>
                </a:solidFill>
                <a:latin typeface="Arial"/>
                <a:cs typeface="Arial"/>
              </a:rPr>
              <a:t>.</a:t>
            </a:r>
            <a:r>
              <a:rPr sz="4000" spc="-15" dirty="0">
                <a:solidFill>
                  <a:srgbClr val="082F75"/>
                </a:solidFill>
                <a:latin typeface="Arial"/>
                <a:cs typeface="Arial"/>
              </a:rPr>
              <a:t>)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98264" y="1613916"/>
            <a:ext cx="4613147" cy="29977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27220" y="1642872"/>
            <a:ext cx="4504944" cy="28895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25696" y="1641348"/>
            <a:ext cx="4507992" cy="2892552"/>
          </a:xfrm>
          <a:custGeom>
            <a:avLst/>
            <a:gdLst/>
            <a:ahLst/>
            <a:cxnLst/>
            <a:rect l="l" t="t" r="r" b="b"/>
            <a:pathLst>
              <a:path w="4507992" h="2892552">
                <a:moveTo>
                  <a:pt x="0" y="2892552"/>
                </a:moveTo>
                <a:lnTo>
                  <a:pt x="4507992" y="2892552"/>
                </a:lnTo>
                <a:lnTo>
                  <a:pt x="4507992" y="0"/>
                </a:lnTo>
                <a:lnTo>
                  <a:pt x="0" y="0"/>
                </a:lnTo>
                <a:lnTo>
                  <a:pt x="0" y="289255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1563" y="5052059"/>
            <a:ext cx="8610600" cy="522731"/>
          </a:xfrm>
          <a:custGeom>
            <a:avLst/>
            <a:gdLst/>
            <a:ahLst/>
            <a:cxnLst/>
            <a:rect l="l" t="t" r="r" b="b"/>
            <a:pathLst>
              <a:path w="8610600" h="522731">
                <a:moveTo>
                  <a:pt x="0" y="522731"/>
                </a:moveTo>
                <a:lnTo>
                  <a:pt x="8610600" y="522731"/>
                </a:lnTo>
                <a:lnTo>
                  <a:pt x="8610600" y="0"/>
                </a:lnTo>
                <a:lnTo>
                  <a:pt x="0" y="0"/>
                </a:lnTo>
                <a:lnTo>
                  <a:pt x="0" y="522731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00913" y="1454530"/>
            <a:ext cx="7934325" cy="40805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732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If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0" dirty="0">
                <a:latin typeface="Calibri"/>
                <a:cs typeface="Calibri"/>
              </a:rPr>
              <a:t>ou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o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20" dirty="0">
                <a:latin typeface="Calibri"/>
                <a:cs typeface="Calibri"/>
              </a:rPr>
              <a:t>ge</a:t>
            </a:r>
            <a:r>
              <a:rPr sz="1800" spc="-10" dirty="0">
                <a:latin typeface="Calibri"/>
                <a:cs typeface="Calibri"/>
              </a:rPr>
              <a:t>t 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0" dirty="0">
                <a:latin typeface="Calibri"/>
                <a:cs typeface="Calibri"/>
              </a:rPr>
              <a:t>our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pa</a:t>
            </a:r>
            <a:r>
              <a:rPr sz="1800" spc="5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s</a:t>
            </a:r>
            <a:r>
              <a:rPr sz="1800" spc="-30" dirty="0">
                <a:latin typeface="Calibri"/>
                <a:cs typeface="Calibri"/>
              </a:rPr>
              <a:t>w</a:t>
            </a:r>
            <a:r>
              <a:rPr sz="1800" spc="-10" dirty="0">
                <a:latin typeface="Calibri"/>
                <a:cs typeface="Calibri"/>
              </a:rPr>
              <a:t>o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d: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800"/>
              </a:lnSpc>
              <a:spcBef>
                <a:spcPts val="8"/>
              </a:spcBef>
            </a:pPr>
            <a:endParaRPr sz="800"/>
          </a:p>
          <a:p>
            <a:pPr marL="490220" marR="4408805" indent="-342900">
              <a:lnSpc>
                <a:spcPct val="107000"/>
              </a:lnSpc>
              <a:buFont typeface="Calibri"/>
              <a:buAutoNum type="arabicPeriod"/>
              <a:tabLst>
                <a:tab pos="490220" algn="l"/>
              </a:tabLst>
            </a:pPr>
            <a:r>
              <a:rPr sz="1800" spc="0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n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er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y</a:t>
            </a:r>
            <a:r>
              <a:rPr sz="1800" spc="0" dirty="0">
                <a:latin typeface="Calibri"/>
                <a:cs typeface="Calibri"/>
              </a:rPr>
              <a:t>our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user name </a:t>
            </a:r>
            <a:r>
              <a:rPr sz="1800" spc="-10" dirty="0">
                <a:latin typeface="Calibri"/>
                <a:cs typeface="Calibri"/>
              </a:rPr>
              <a:t>(</a:t>
            </a:r>
            <a:r>
              <a:rPr sz="1800" spc="0" dirty="0">
                <a:latin typeface="Calibri"/>
                <a:cs typeface="Calibri"/>
              </a:rPr>
              <a:t>email add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0" dirty="0">
                <a:latin typeface="Calibri"/>
                <a:cs typeface="Calibri"/>
              </a:rPr>
              <a:t>s)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a</a:t>
            </a:r>
            <a:r>
              <a:rPr sz="1800" spc="-20" dirty="0">
                <a:latin typeface="Calibri"/>
                <a:cs typeface="Calibri"/>
              </a:rPr>
              <a:t>v</a:t>
            </a:r>
            <a:r>
              <a:rPr sz="1800" spc="-10" dirty="0">
                <a:latin typeface="Calibri"/>
                <a:cs typeface="Calibri"/>
              </a:rPr>
              <a:t>e 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pa</a:t>
            </a:r>
            <a:r>
              <a:rPr sz="1800" spc="5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s</a:t>
            </a:r>
            <a:r>
              <a:rPr sz="1800" spc="-30" dirty="0">
                <a:latin typeface="Calibri"/>
                <a:cs typeface="Calibri"/>
              </a:rPr>
              <a:t>w</a:t>
            </a:r>
            <a:r>
              <a:rPr sz="1800" spc="-10" dirty="0">
                <a:latin typeface="Calibri"/>
                <a:cs typeface="Calibri"/>
              </a:rPr>
              <a:t>o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d fie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0" dirty="0">
                <a:latin typeface="Calibri"/>
                <a:cs typeface="Calibri"/>
              </a:rPr>
              <a:t>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blank.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900"/>
              </a:lnSpc>
              <a:spcBef>
                <a:spcPts val="47"/>
              </a:spcBef>
              <a:buFont typeface="Calibri"/>
              <a:buAutoNum type="arabicPeriod"/>
            </a:pPr>
            <a:endParaRPr sz="900"/>
          </a:p>
          <a:p>
            <a:pPr marL="490220" indent="-342900">
              <a:lnSpc>
                <a:spcPct val="100000"/>
              </a:lnSpc>
              <a:buFont typeface="Calibri"/>
              <a:buAutoNum type="arabicPeriod"/>
              <a:tabLst>
                <a:tab pos="490220" algn="l"/>
              </a:tabLst>
            </a:pPr>
            <a:r>
              <a:rPr sz="1800" spc="-10" dirty="0">
                <a:latin typeface="Calibri"/>
                <a:cs typeface="Calibri"/>
              </a:rPr>
              <a:t>Select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o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20" dirty="0">
                <a:latin typeface="Calibri"/>
                <a:cs typeface="Calibri"/>
              </a:rPr>
              <a:t>g</a:t>
            </a:r>
            <a:r>
              <a:rPr sz="1800" spc="0" dirty="0">
                <a:latin typeface="Calibri"/>
                <a:cs typeface="Calibri"/>
              </a:rPr>
              <a:t>ot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55" dirty="0">
                <a:latin typeface="Calibri"/>
                <a:cs typeface="Calibri"/>
              </a:rPr>
              <a:t>P</a:t>
            </a:r>
            <a:r>
              <a:rPr sz="1800" spc="0" dirty="0">
                <a:latin typeface="Calibri"/>
                <a:cs typeface="Calibri"/>
              </a:rPr>
              <a:t>as</a:t>
            </a:r>
            <a:r>
              <a:rPr sz="1800" spc="-10" dirty="0">
                <a:latin typeface="Calibri"/>
                <a:cs typeface="Calibri"/>
              </a:rPr>
              <a:t>s</a:t>
            </a:r>
            <a:r>
              <a:rPr sz="1800" spc="-30" dirty="0">
                <a:latin typeface="Calibri"/>
                <a:cs typeface="Calibri"/>
              </a:rPr>
              <a:t>w</a:t>
            </a:r>
            <a:r>
              <a:rPr sz="1800" spc="-10" dirty="0">
                <a:latin typeface="Calibri"/>
                <a:cs typeface="Calibri"/>
              </a:rPr>
              <a:t>o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d.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900"/>
              </a:lnSpc>
              <a:spcBef>
                <a:spcPts val="47"/>
              </a:spcBef>
              <a:buFont typeface="Calibri"/>
              <a:buAutoNum type="arabicPeriod"/>
            </a:pPr>
            <a:endParaRPr sz="900"/>
          </a:p>
          <a:p>
            <a:pPr marL="490220" indent="-342900">
              <a:lnSpc>
                <a:spcPct val="100000"/>
              </a:lnSpc>
              <a:buFont typeface="Calibri"/>
              <a:buAutoNum type="arabicPeriod"/>
              <a:tabLst>
                <a:tab pos="490220" algn="l"/>
              </a:tabLst>
            </a:pPr>
            <a:r>
              <a:rPr sz="1800" spc="0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n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er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and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s</a:t>
            </a:r>
            <a:r>
              <a:rPr sz="1800" spc="0" dirty="0">
                <a:latin typeface="Calibri"/>
                <a:cs typeface="Calibri"/>
              </a:rPr>
              <a:t>ubm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t 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an</a:t>
            </a:r>
            <a:r>
              <a:rPr sz="1800" spc="-10" dirty="0">
                <a:latin typeface="Calibri"/>
                <a:cs typeface="Calibri"/>
              </a:rPr>
              <a:t>s</a:t>
            </a:r>
            <a:r>
              <a:rPr sz="1800" spc="-15" dirty="0">
                <a:latin typeface="Calibri"/>
                <a:cs typeface="Calibri"/>
              </a:rPr>
              <a:t>w</a:t>
            </a:r>
            <a:r>
              <a:rPr sz="1800" spc="0" dirty="0">
                <a:latin typeface="Calibri"/>
                <a:cs typeface="Calibri"/>
              </a:rPr>
              <a:t>er </a:t>
            </a:r>
            <a:r>
              <a:rPr sz="1800" spc="-2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o </a:t>
            </a:r>
            <a:r>
              <a:rPr sz="1800" spc="-25" dirty="0">
                <a:latin typeface="Calibri"/>
                <a:cs typeface="Calibri"/>
              </a:rPr>
              <a:t>y</a:t>
            </a:r>
            <a:r>
              <a:rPr sz="1800" spc="0" dirty="0">
                <a:latin typeface="Calibri"/>
                <a:cs typeface="Calibri"/>
              </a:rPr>
              <a:t>our</a:t>
            </a:r>
            <a:endParaRPr sz="1800">
              <a:latin typeface="Calibri"/>
              <a:cs typeface="Calibri"/>
            </a:endParaRPr>
          </a:p>
          <a:p>
            <a:pPr marR="5146040" algn="ctr">
              <a:lnSpc>
                <a:spcPct val="100000"/>
              </a:lnSpc>
              <a:spcBef>
                <a:spcPts val="160"/>
              </a:spcBef>
            </a:pP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0" dirty="0">
                <a:latin typeface="Calibri"/>
                <a:cs typeface="Calibri"/>
              </a:rPr>
              <a:t>hal</a:t>
            </a:r>
            <a:r>
              <a:rPr sz="1800" spc="-10" dirty="0">
                <a:latin typeface="Calibri"/>
                <a:cs typeface="Calibri"/>
              </a:rPr>
              <a:t>le</a:t>
            </a:r>
            <a:r>
              <a:rPr sz="1800" spc="-5" dirty="0">
                <a:latin typeface="Calibri"/>
                <a:cs typeface="Calibri"/>
              </a:rPr>
              <a:t>n</a:t>
            </a:r>
            <a:r>
              <a:rPr sz="1800" spc="-20" dirty="0">
                <a:latin typeface="Calibri"/>
                <a:cs typeface="Calibri"/>
              </a:rPr>
              <a:t>g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qu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s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on.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48"/>
              </a:spcBef>
            </a:pPr>
            <a:endParaRPr sz="750"/>
          </a:p>
          <a:p>
            <a:pPr marL="490220" marR="4204970" indent="-342900" algn="just">
              <a:lnSpc>
                <a:spcPct val="106900"/>
              </a:lnSpc>
              <a:buFont typeface="Calibri"/>
              <a:buAutoNum type="arabicPeriod" startAt="4"/>
              <a:tabLst>
                <a:tab pos="490220" algn="l"/>
              </a:tabLst>
            </a:pPr>
            <a:r>
              <a:rPr sz="1800" spc="0" dirty="0">
                <a:latin typeface="Calibri"/>
                <a:cs typeface="Calibri"/>
              </a:rPr>
              <a:t>If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th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s 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s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-10" dirty="0">
                <a:latin typeface="Calibri"/>
                <a:cs typeface="Calibri"/>
              </a:rPr>
              <a:t>or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ect,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</a:t>
            </a:r>
            <a:r>
              <a:rPr sz="1800" spc="0" dirty="0">
                <a:latin typeface="Calibri"/>
                <a:cs typeface="Calibri"/>
              </a:rPr>
              <a:t>MT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w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0" dirty="0">
                <a:latin typeface="Calibri"/>
                <a:cs typeface="Calibri"/>
              </a:rPr>
              <a:t>l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0" dirty="0">
                <a:latin typeface="Calibri"/>
                <a:cs typeface="Calibri"/>
              </a:rPr>
              <a:t>nd 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0" dirty="0">
                <a:latin typeface="Calibri"/>
                <a:cs typeface="Calibri"/>
              </a:rPr>
              <a:t>ou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an </a:t>
            </a:r>
            <a:r>
              <a:rPr sz="1800" spc="-10" dirty="0">
                <a:latin typeface="Calibri"/>
                <a:cs typeface="Calibri"/>
              </a:rPr>
              <a:t>em</a:t>
            </a:r>
            <a:r>
              <a:rPr sz="1800" spc="0" dirty="0">
                <a:latin typeface="Calibri"/>
                <a:cs typeface="Calibri"/>
              </a:rPr>
              <a:t>ail w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th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 l</a:t>
            </a:r>
            <a:r>
              <a:rPr sz="1800" spc="-10" dirty="0">
                <a:latin typeface="Calibri"/>
                <a:cs typeface="Calibri"/>
              </a:rPr>
              <a:t>ink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w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pa</a:t>
            </a:r>
            <a:r>
              <a:rPr sz="1800" spc="5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s</a:t>
            </a:r>
            <a:r>
              <a:rPr sz="1800" spc="-30" dirty="0">
                <a:latin typeface="Calibri"/>
                <a:cs typeface="Calibri"/>
              </a:rPr>
              <a:t>w</a:t>
            </a:r>
            <a:r>
              <a:rPr sz="1800" spc="-10" dirty="0">
                <a:latin typeface="Calibri"/>
                <a:cs typeface="Calibri"/>
              </a:rPr>
              <a:t>o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d.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31"/>
              </a:spcBef>
            </a:pPr>
            <a:endParaRPr sz="1400"/>
          </a:p>
          <a:p>
            <a:pPr marL="12700">
              <a:lnSpc>
                <a:spcPct val="100000"/>
              </a:lnSpc>
            </a:pPr>
            <a:r>
              <a:rPr sz="1400" spc="-30" dirty="0">
                <a:latin typeface="Calibri"/>
                <a:cs typeface="Calibri"/>
              </a:rPr>
              <a:t>P</a:t>
            </a:r>
            <a:r>
              <a:rPr sz="1400" spc="0" dirty="0">
                <a:latin typeface="Calibri"/>
                <a:cs typeface="Calibri"/>
              </a:rPr>
              <a:t>as</a:t>
            </a:r>
            <a:r>
              <a:rPr sz="1400" spc="-10" dirty="0">
                <a:latin typeface="Calibri"/>
                <a:cs typeface="Calibri"/>
              </a:rPr>
              <a:t>sw</a:t>
            </a:r>
            <a:r>
              <a:rPr sz="1400" spc="0" dirty="0">
                <a:latin typeface="Calibri"/>
                <a:cs typeface="Calibri"/>
              </a:rPr>
              <a:t>o</a:t>
            </a:r>
            <a:r>
              <a:rPr sz="1400" spc="-20" dirty="0">
                <a:latin typeface="Calibri"/>
                <a:cs typeface="Calibri"/>
              </a:rPr>
              <a:t>r</a:t>
            </a:r>
            <a:r>
              <a:rPr sz="1400" spc="-10" dirty="0">
                <a:latin typeface="Calibri"/>
                <a:cs typeface="Calibri"/>
              </a:rPr>
              <a:t>d</a:t>
            </a:r>
            <a:r>
              <a:rPr sz="1400" spc="0" dirty="0">
                <a:latin typeface="Calibri"/>
                <a:cs typeface="Calibri"/>
              </a:rPr>
              <a:t>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mus</a:t>
            </a:r>
            <a:r>
              <a:rPr sz="1400" spc="0" dirty="0">
                <a:latin typeface="Calibri"/>
                <a:cs typeface="Calibri"/>
              </a:rPr>
              <a:t>t </a:t>
            </a:r>
            <a:r>
              <a:rPr sz="1400" spc="-10" dirty="0">
                <a:latin typeface="Calibri"/>
                <a:cs typeface="Calibri"/>
              </a:rPr>
              <a:t>b</a:t>
            </a:r>
            <a:r>
              <a:rPr sz="1400" spc="0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a</a:t>
            </a:r>
            <a:r>
              <a:rPr sz="1400" spc="0" dirty="0">
                <a:latin typeface="Calibri"/>
                <a:cs typeface="Calibri"/>
              </a:rPr>
              <a:t>t lea</a:t>
            </a:r>
            <a:r>
              <a:rPr sz="1400" spc="-10" dirty="0">
                <a:latin typeface="Calibri"/>
                <a:cs typeface="Calibri"/>
              </a:rPr>
              <a:t>s</a:t>
            </a:r>
            <a:r>
              <a:rPr sz="1400" spc="0" dirty="0">
                <a:latin typeface="Calibri"/>
                <a:cs typeface="Calibri"/>
              </a:rPr>
              <a:t>t 12 </a:t>
            </a:r>
            <a:r>
              <a:rPr sz="1400" spc="-10" dirty="0">
                <a:latin typeface="Calibri"/>
                <a:cs typeface="Calibri"/>
              </a:rPr>
              <a:t>ch</a:t>
            </a:r>
            <a:r>
              <a:rPr sz="1400" spc="0" dirty="0">
                <a:latin typeface="Calibri"/>
                <a:cs typeface="Calibri"/>
              </a:rPr>
              <a:t>a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spc="0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c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spc="0" dirty="0">
                <a:latin typeface="Calibri"/>
                <a:cs typeface="Calibri"/>
              </a:rPr>
              <a:t>e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spc="0" dirty="0">
                <a:latin typeface="Calibri"/>
                <a:cs typeface="Calibri"/>
              </a:rPr>
              <a:t>s a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spc="0" dirty="0">
                <a:latin typeface="Calibri"/>
                <a:cs typeface="Calibri"/>
              </a:rPr>
              <a:t>d </a:t>
            </a:r>
            <a:r>
              <a:rPr sz="1400" spc="-20" dirty="0">
                <a:latin typeface="Calibri"/>
                <a:cs typeface="Calibri"/>
              </a:rPr>
              <a:t>c</a:t>
            </a:r>
            <a:r>
              <a:rPr sz="1400" spc="0" dirty="0">
                <a:latin typeface="Calibri"/>
                <a:cs typeface="Calibri"/>
              </a:rPr>
              <a:t>o</a:t>
            </a:r>
            <a:r>
              <a:rPr sz="1400" spc="-15" dirty="0">
                <a:latin typeface="Calibri"/>
                <a:cs typeface="Calibri"/>
              </a:rPr>
              <a:t>nt</a:t>
            </a:r>
            <a:r>
              <a:rPr sz="1400" spc="0" dirty="0">
                <a:latin typeface="Calibri"/>
                <a:cs typeface="Calibri"/>
              </a:rPr>
              <a:t>ain </a:t>
            </a:r>
            <a:r>
              <a:rPr sz="1400" spc="-10" dirty="0">
                <a:latin typeface="Calibri"/>
                <a:cs typeface="Calibri"/>
              </a:rPr>
              <a:t>b</a:t>
            </a:r>
            <a:r>
              <a:rPr sz="1400" spc="0" dirty="0">
                <a:latin typeface="Calibri"/>
                <a:cs typeface="Calibri"/>
              </a:rPr>
              <a:t>oth u</a:t>
            </a:r>
            <a:r>
              <a:rPr sz="1400" spc="-10" dirty="0">
                <a:latin typeface="Calibri"/>
                <a:cs typeface="Calibri"/>
              </a:rPr>
              <a:t>pp</a:t>
            </a:r>
            <a:r>
              <a:rPr sz="1400" spc="0" dirty="0">
                <a:latin typeface="Calibri"/>
                <a:cs typeface="Calibri"/>
              </a:rPr>
              <a:t>er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0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spc="0" dirty="0">
                <a:latin typeface="Calibri"/>
                <a:cs typeface="Calibri"/>
              </a:rPr>
              <a:t>d lo</a:t>
            </a:r>
            <a:r>
              <a:rPr sz="1400" spc="-10" dirty="0">
                <a:latin typeface="Calibri"/>
                <a:cs typeface="Calibri"/>
              </a:rPr>
              <a:t>w</a:t>
            </a:r>
            <a:r>
              <a:rPr sz="1400" spc="0" dirty="0">
                <a:latin typeface="Calibri"/>
                <a:cs typeface="Calibri"/>
              </a:rPr>
              <a:t>e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spc="-20" dirty="0">
                <a:latin typeface="Calibri"/>
                <a:cs typeface="Calibri"/>
              </a:rPr>
              <a:t>c</a:t>
            </a:r>
            <a:r>
              <a:rPr sz="1400" spc="0" dirty="0">
                <a:latin typeface="Calibri"/>
                <a:cs typeface="Calibri"/>
              </a:rPr>
              <a:t>ase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0" dirty="0">
                <a:latin typeface="Calibri"/>
                <a:cs typeface="Calibri"/>
              </a:rPr>
              <a:t>l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spc="-30" dirty="0">
                <a:latin typeface="Calibri"/>
                <a:cs typeface="Calibri"/>
              </a:rPr>
              <a:t>t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spc="0" dirty="0">
                <a:latin typeface="Calibri"/>
                <a:cs typeface="Calibri"/>
              </a:rPr>
              <a:t>e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spc="0" dirty="0">
                <a:latin typeface="Calibri"/>
                <a:cs typeface="Calibri"/>
              </a:rPr>
              <a:t>s,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0" dirty="0">
                <a:latin typeface="Calibri"/>
                <a:cs typeface="Calibri"/>
              </a:rPr>
              <a:t>one</a:t>
            </a:r>
            <a:r>
              <a:rPr sz="1400" spc="-10" dirty="0">
                <a:latin typeface="Calibri"/>
                <a:cs typeface="Calibri"/>
              </a:rPr>
              <a:t> numb</a:t>
            </a:r>
            <a:r>
              <a:rPr sz="1400" spc="0" dirty="0">
                <a:latin typeface="Calibri"/>
                <a:cs typeface="Calibri"/>
              </a:rPr>
              <a:t>e</a:t>
            </a:r>
            <a:r>
              <a:rPr sz="1400" spc="-125" dirty="0">
                <a:latin typeface="Calibri"/>
                <a:cs typeface="Calibri"/>
              </a:rPr>
              <a:t>r</a:t>
            </a:r>
            <a:r>
              <a:rPr sz="1400" spc="0" dirty="0">
                <a:latin typeface="Calibri"/>
                <a:cs typeface="Calibri"/>
              </a:rPr>
              <a:t>, and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0" dirty="0">
                <a:latin typeface="Calibri"/>
                <a:cs typeface="Calibri"/>
              </a:rPr>
              <a:t>one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s</a:t>
            </a:r>
            <a:r>
              <a:rPr sz="1400" spc="-5" dirty="0">
                <a:latin typeface="Calibri"/>
                <a:cs typeface="Calibri"/>
              </a:rPr>
              <a:t>pe</a:t>
            </a:r>
            <a:r>
              <a:rPr sz="1400" spc="-10" dirty="0">
                <a:latin typeface="Calibri"/>
                <a:cs typeface="Calibri"/>
              </a:rPr>
              <a:t>c</a:t>
            </a:r>
            <a:r>
              <a:rPr sz="1400" spc="0" dirty="0">
                <a:latin typeface="Calibri"/>
                <a:cs typeface="Calibri"/>
              </a:rPr>
              <a:t>ial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ch</a:t>
            </a:r>
            <a:r>
              <a:rPr sz="1400" spc="0" dirty="0">
                <a:latin typeface="Calibri"/>
                <a:cs typeface="Calibri"/>
              </a:rPr>
              <a:t>a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spc="0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c</a:t>
            </a:r>
            <a:r>
              <a:rPr sz="1400" spc="-20" dirty="0">
                <a:latin typeface="Calibri"/>
                <a:cs typeface="Calibri"/>
              </a:rPr>
              <a:t>t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spc="0" dirty="0">
                <a:latin typeface="Calibri"/>
                <a:cs typeface="Calibri"/>
              </a:rPr>
              <a:t>r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spc="15" dirty="0">
                <a:latin typeface="Calibri"/>
                <a:cs typeface="Calibri"/>
              </a:rPr>
              <a:t>.</a:t>
            </a:r>
            <a:r>
              <a:rPr sz="1400" spc="0" dirty="0">
                <a:latin typeface="Calibri"/>
                <a:cs typeface="Calibri"/>
              </a:rPr>
              <a:t>g.,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0" dirty="0">
                <a:latin typeface="Calibri"/>
                <a:cs typeface="Calibri"/>
              </a:rPr>
              <a:t>!,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0" dirty="0">
                <a:latin typeface="Calibri"/>
                <a:cs typeface="Calibri"/>
              </a:rPr>
              <a:t>@,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$)</a:t>
            </a:r>
            <a:r>
              <a:rPr sz="1400" spc="0" dirty="0"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001761" y="2896361"/>
            <a:ext cx="838200" cy="254507"/>
          </a:xfrm>
          <a:custGeom>
            <a:avLst/>
            <a:gdLst/>
            <a:ahLst/>
            <a:cxnLst/>
            <a:rect l="l" t="t" r="r" b="b"/>
            <a:pathLst>
              <a:path w="838200" h="254507">
                <a:moveTo>
                  <a:pt x="0" y="42417"/>
                </a:moveTo>
                <a:lnTo>
                  <a:pt x="19279" y="6892"/>
                </a:lnTo>
                <a:lnTo>
                  <a:pt x="795782" y="0"/>
                </a:lnTo>
                <a:lnTo>
                  <a:pt x="809903" y="2421"/>
                </a:lnTo>
                <a:lnTo>
                  <a:pt x="822024" y="9127"/>
                </a:lnTo>
                <a:lnTo>
                  <a:pt x="831307" y="19279"/>
                </a:lnTo>
                <a:lnTo>
                  <a:pt x="836912" y="32037"/>
                </a:lnTo>
                <a:lnTo>
                  <a:pt x="838200" y="212089"/>
                </a:lnTo>
                <a:lnTo>
                  <a:pt x="835778" y="226211"/>
                </a:lnTo>
                <a:lnTo>
                  <a:pt x="829072" y="238332"/>
                </a:lnTo>
                <a:lnTo>
                  <a:pt x="818920" y="247615"/>
                </a:lnTo>
                <a:lnTo>
                  <a:pt x="806162" y="253220"/>
                </a:lnTo>
                <a:lnTo>
                  <a:pt x="42418" y="254507"/>
                </a:lnTo>
                <a:lnTo>
                  <a:pt x="28296" y="252086"/>
                </a:lnTo>
                <a:lnTo>
                  <a:pt x="16175" y="245380"/>
                </a:lnTo>
                <a:lnTo>
                  <a:pt x="6892" y="235228"/>
                </a:lnTo>
                <a:lnTo>
                  <a:pt x="1287" y="222470"/>
                </a:lnTo>
                <a:lnTo>
                  <a:pt x="0" y="42417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4162" y="1219961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25908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31480" y="304800"/>
            <a:ext cx="731520" cy="731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0921"/>
            <a:ext cx="6631305" cy="11061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092F75"/>
                </a:solidFill>
                <a:latin typeface="Arial"/>
                <a:cs typeface="Arial"/>
              </a:rPr>
              <a:t>Updating</a:t>
            </a:r>
            <a:r>
              <a:rPr sz="3600" spc="-85" dirty="0">
                <a:solidFill>
                  <a:srgbClr val="092F75"/>
                </a:solidFill>
                <a:latin typeface="Arial"/>
                <a:cs typeface="Arial"/>
              </a:rPr>
              <a:t> </a:t>
            </a:r>
            <a:r>
              <a:rPr sz="3600" spc="-340" dirty="0">
                <a:solidFill>
                  <a:srgbClr val="092F75"/>
                </a:solidFill>
                <a:latin typeface="Arial"/>
                <a:cs typeface="Arial"/>
              </a:rPr>
              <a:t>Y</a:t>
            </a:r>
            <a:r>
              <a:rPr sz="3600" spc="0" dirty="0">
                <a:solidFill>
                  <a:srgbClr val="092F75"/>
                </a:solidFill>
                <a:latin typeface="Arial"/>
                <a:cs typeface="Arial"/>
              </a:rPr>
              <a:t>our User</a:t>
            </a:r>
            <a:r>
              <a:rPr sz="3600" spc="-210" dirty="0">
                <a:solidFill>
                  <a:srgbClr val="092F75"/>
                </a:solidFill>
                <a:latin typeface="Arial"/>
                <a:cs typeface="Arial"/>
              </a:rPr>
              <a:t> </a:t>
            </a:r>
            <a:r>
              <a:rPr sz="3600" spc="0" dirty="0">
                <a:solidFill>
                  <a:srgbClr val="092F75"/>
                </a:solidFill>
                <a:latin typeface="Arial"/>
                <a:cs typeface="Arial"/>
              </a:rPr>
              <a:t>Account</a:t>
            </a:r>
            <a:r>
              <a:rPr sz="3600" spc="-15" dirty="0">
                <a:solidFill>
                  <a:srgbClr val="092F75"/>
                </a:solidFill>
                <a:latin typeface="Arial"/>
                <a:cs typeface="Arial"/>
              </a:rPr>
              <a:t> </a:t>
            </a:r>
            <a:r>
              <a:rPr sz="3600" spc="0" dirty="0">
                <a:solidFill>
                  <a:srgbClr val="092F75"/>
                </a:solidFill>
                <a:latin typeface="Arial"/>
                <a:cs typeface="Arial"/>
              </a:rPr>
              <a:t>and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134995" algn="l"/>
              </a:tabLst>
            </a:pPr>
            <a:r>
              <a:rPr sz="3600" dirty="0">
                <a:solidFill>
                  <a:srgbClr val="092F75"/>
                </a:solidFill>
                <a:latin typeface="Arial"/>
                <a:cs typeface="Arial"/>
              </a:rPr>
              <a:t>Cha</a:t>
            </a:r>
            <a:r>
              <a:rPr sz="3600" spc="5" dirty="0">
                <a:solidFill>
                  <a:srgbClr val="092F75"/>
                </a:solidFill>
                <a:latin typeface="Arial"/>
                <a:cs typeface="Arial"/>
              </a:rPr>
              <a:t>n</a:t>
            </a:r>
            <a:r>
              <a:rPr sz="3600" spc="0" dirty="0">
                <a:solidFill>
                  <a:srgbClr val="092F75"/>
                </a:solidFill>
                <a:latin typeface="Arial"/>
                <a:cs typeface="Arial"/>
              </a:rPr>
              <a:t>ging</a:t>
            </a:r>
            <a:r>
              <a:rPr sz="3600" spc="-95" dirty="0">
                <a:solidFill>
                  <a:srgbClr val="092F75"/>
                </a:solidFill>
                <a:latin typeface="Arial"/>
                <a:cs typeface="Arial"/>
              </a:rPr>
              <a:t> </a:t>
            </a:r>
            <a:r>
              <a:rPr sz="3600" spc="-340" dirty="0">
                <a:solidFill>
                  <a:srgbClr val="092F75"/>
                </a:solidFill>
                <a:latin typeface="Arial"/>
                <a:cs typeface="Arial"/>
              </a:rPr>
              <a:t>Y</a:t>
            </a:r>
            <a:r>
              <a:rPr sz="3600" spc="0" dirty="0">
                <a:solidFill>
                  <a:srgbClr val="092F75"/>
                </a:solidFill>
                <a:latin typeface="Arial"/>
                <a:cs typeface="Arial"/>
              </a:rPr>
              <a:t>our	Passwo</a:t>
            </a:r>
            <a:r>
              <a:rPr sz="3600" spc="5" dirty="0">
                <a:solidFill>
                  <a:srgbClr val="092F75"/>
                </a:solidFill>
                <a:latin typeface="Arial"/>
                <a:cs typeface="Arial"/>
              </a:rPr>
              <a:t>r</a:t>
            </a:r>
            <a:r>
              <a:rPr sz="3600" spc="0" dirty="0">
                <a:solidFill>
                  <a:srgbClr val="092F75"/>
                </a:solidFill>
                <a:latin typeface="Arial"/>
                <a:cs typeface="Arial"/>
              </a:rPr>
              <a:t>d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19244" y="1388363"/>
            <a:ext cx="4146804" cy="2037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48200" y="1417319"/>
            <a:ext cx="4038600" cy="19293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46676" y="1415796"/>
            <a:ext cx="4041648" cy="1932431"/>
          </a:xfrm>
          <a:custGeom>
            <a:avLst/>
            <a:gdLst/>
            <a:ahLst/>
            <a:cxnLst/>
            <a:rect l="l" t="t" r="r" b="b"/>
            <a:pathLst>
              <a:path w="4041648" h="1932431">
                <a:moveTo>
                  <a:pt x="0" y="1932431"/>
                </a:moveTo>
                <a:lnTo>
                  <a:pt x="4041648" y="1932431"/>
                </a:lnTo>
                <a:lnTo>
                  <a:pt x="4041648" y="0"/>
                </a:lnTo>
                <a:lnTo>
                  <a:pt x="0" y="0"/>
                </a:lnTo>
                <a:lnTo>
                  <a:pt x="0" y="193243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19244" y="3491484"/>
            <a:ext cx="4146804" cy="20452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48200" y="3520440"/>
            <a:ext cx="4038600" cy="19370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46676" y="3518915"/>
            <a:ext cx="4041648" cy="1940051"/>
          </a:xfrm>
          <a:custGeom>
            <a:avLst/>
            <a:gdLst/>
            <a:ahLst/>
            <a:cxnLst/>
            <a:rect l="l" t="t" r="r" b="b"/>
            <a:pathLst>
              <a:path w="4041648" h="1940052">
                <a:moveTo>
                  <a:pt x="0" y="1940051"/>
                </a:moveTo>
                <a:lnTo>
                  <a:pt x="4041648" y="1940051"/>
                </a:lnTo>
                <a:lnTo>
                  <a:pt x="4041648" y="0"/>
                </a:lnTo>
                <a:lnTo>
                  <a:pt x="0" y="0"/>
                </a:lnTo>
                <a:lnTo>
                  <a:pt x="0" y="194005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89703" y="1315211"/>
            <a:ext cx="316991" cy="381000"/>
          </a:xfrm>
          <a:custGeom>
            <a:avLst/>
            <a:gdLst/>
            <a:ahLst/>
            <a:cxnLst/>
            <a:rect l="l" t="t" r="r" b="b"/>
            <a:pathLst>
              <a:path w="316991" h="381000">
                <a:moveTo>
                  <a:pt x="0" y="381000"/>
                </a:moveTo>
                <a:lnTo>
                  <a:pt x="316991" y="381000"/>
                </a:lnTo>
                <a:lnTo>
                  <a:pt x="316991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23443" y="1345438"/>
            <a:ext cx="4187190" cy="19456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r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1200"/>
              </a:lnSpc>
              <a:spcBef>
                <a:spcPts val="97"/>
              </a:spcBef>
            </a:pPr>
            <a:endParaRPr sz="1200"/>
          </a:p>
          <a:p>
            <a:pPr marL="355600" marR="1316355">
              <a:lnSpc>
                <a:spcPct val="100099"/>
              </a:lnSpc>
            </a:pPr>
            <a:r>
              <a:rPr sz="1800" spc="-10" dirty="0">
                <a:latin typeface="Calibri"/>
                <a:cs typeface="Calibri"/>
              </a:rPr>
              <a:t>Ac</a:t>
            </a:r>
            <a:r>
              <a:rPr sz="1800" spc="-35" dirty="0">
                <a:latin typeface="Calibri"/>
                <a:cs typeface="Calibri"/>
              </a:rPr>
              <a:t>c</a:t>
            </a:r>
            <a:r>
              <a:rPr sz="1800" spc="0" dirty="0">
                <a:latin typeface="Calibri"/>
                <a:cs typeface="Calibri"/>
              </a:rPr>
              <a:t>ou</a:t>
            </a:r>
            <a:r>
              <a:rPr sz="1800" spc="-10" dirty="0">
                <a:latin typeface="Calibri"/>
                <a:cs typeface="Calibri"/>
              </a:rPr>
              <a:t>nt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bu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on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upd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0" dirty="0">
                <a:latin typeface="Calibri"/>
                <a:cs typeface="Calibri"/>
              </a:rPr>
              <a:t>our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0" dirty="0">
                <a:latin typeface="Calibri"/>
                <a:cs typeface="Calibri"/>
              </a:rPr>
              <a:t>ogin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orm</a:t>
            </a:r>
            <a:r>
              <a:rPr sz="1800" spc="-25" dirty="0">
                <a:latin typeface="Calibri"/>
                <a:cs typeface="Calibri"/>
              </a:rPr>
              <a:t>a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on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(see Ima</a:t>
            </a:r>
            <a:r>
              <a:rPr sz="1800" spc="-20" dirty="0">
                <a:latin typeface="Calibri"/>
                <a:cs typeface="Calibri"/>
              </a:rPr>
              <a:t>g</a:t>
            </a:r>
            <a:r>
              <a:rPr sz="1800" spc="-10" dirty="0">
                <a:latin typeface="Calibri"/>
                <a:cs typeface="Calibri"/>
              </a:rPr>
              <a:t>e </a:t>
            </a:r>
            <a:r>
              <a:rPr sz="1800" spc="0" dirty="0">
                <a:latin typeface="Calibri"/>
                <a:cs typeface="Calibri"/>
              </a:rPr>
              <a:t>1</a:t>
            </a:r>
            <a:r>
              <a:rPr sz="1800" spc="-10" dirty="0">
                <a:latin typeface="Calibri"/>
                <a:cs typeface="Calibri"/>
              </a:rPr>
              <a:t>)</a:t>
            </a:r>
            <a:r>
              <a:rPr sz="1800" spc="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23"/>
              </a:spcBef>
            </a:pPr>
            <a:endParaRPr sz="100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1800" spc="-10" dirty="0">
                <a:latin typeface="Calibri"/>
                <a:cs typeface="Calibri"/>
              </a:rPr>
              <a:t>Select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Cha</a:t>
            </a:r>
            <a:r>
              <a:rPr sz="1800" spc="-10" dirty="0">
                <a:latin typeface="Calibri"/>
                <a:cs typeface="Calibri"/>
              </a:rPr>
              <a:t>nge </a:t>
            </a:r>
            <a:r>
              <a:rPr sz="1800" spc="-55" dirty="0">
                <a:latin typeface="Calibri"/>
                <a:cs typeface="Calibri"/>
              </a:rPr>
              <a:t>P</a:t>
            </a:r>
            <a:r>
              <a:rPr sz="1800" spc="0" dirty="0">
                <a:latin typeface="Calibri"/>
                <a:cs typeface="Calibri"/>
              </a:rPr>
              <a:t>as</a:t>
            </a:r>
            <a:r>
              <a:rPr sz="1800" spc="-10" dirty="0">
                <a:latin typeface="Calibri"/>
                <a:cs typeface="Calibri"/>
              </a:rPr>
              <a:t>s</a:t>
            </a:r>
            <a:r>
              <a:rPr sz="1800" spc="-30" dirty="0">
                <a:latin typeface="Calibri"/>
                <a:cs typeface="Calibri"/>
              </a:rPr>
              <a:t>w</a:t>
            </a:r>
            <a:r>
              <a:rPr sz="1800" spc="-10" dirty="0">
                <a:latin typeface="Calibri"/>
                <a:cs typeface="Calibri"/>
              </a:rPr>
              <a:t>o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66343" y="3540886"/>
            <a:ext cx="88963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Ima</a:t>
            </a:r>
            <a:r>
              <a:rPr sz="1800" spc="-20" dirty="0">
                <a:latin typeface="Calibri"/>
                <a:cs typeface="Calibri"/>
              </a:rPr>
              <a:t>g</a:t>
            </a:r>
            <a:r>
              <a:rPr sz="1800" spc="-10" dirty="0">
                <a:latin typeface="Calibri"/>
                <a:cs typeface="Calibri"/>
              </a:rPr>
              <a:t>e </a:t>
            </a:r>
            <a:r>
              <a:rPr sz="1800" spc="0" dirty="0">
                <a:latin typeface="Calibri"/>
                <a:cs typeface="Calibri"/>
              </a:rPr>
              <a:t>2</a:t>
            </a:r>
            <a:r>
              <a:rPr sz="1800" spc="-10" dirty="0">
                <a:latin typeface="Calibri"/>
                <a:cs typeface="Calibri"/>
              </a:rPr>
              <a:t>)</a:t>
            </a:r>
            <a:r>
              <a:rPr sz="1800" spc="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3443" y="4199508"/>
            <a:ext cx="2954655" cy="11214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1800" spc="-20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-10" dirty="0">
                <a:latin typeface="Calibri"/>
                <a:cs typeface="Calibri"/>
              </a:rPr>
              <a:t>ea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e 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em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mb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r 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ad</a:t>
            </a:r>
            <a:r>
              <a:rPr sz="1800" spc="-10" dirty="0">
                <a:latin typeface="Calibri"/>
                <a:cs typeface="Calibri"/>
              </a:rPr>
              <a:t>h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pa</a:t>
            </a:r>
            <a:r>
              <a:rPr sz="1800" spc="5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s</a:t>
            </a:r>
            <a:r>
              <a:rPr sz="1800" spc="-30" dirty="0">
                <a:latin typeface="Calibri"/>
                <a:cs typeface="Calibri"/>
              </a:rPr>
              <a:t>w</a:t>
            </a:r>
            <a:r>
              <a:rPr sz="1800" spc="-10" dirty="0">
                <a:latin typeface="Calibri"/>
                <a:cs typeface="Calibri"/>
              </a:rPr>
              <a:t>o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d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g</a:t>
            </a:r>
            <a:r>
              <a:rPr sz="1800" spc="5" dirty="0">
                <a:latin typeface="Calibri"/>
                <a:cs typeface="Calibri"/>
              </a:rPr>
              <a:t>u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d</a:t>
            </a:r>
            <a:r>
              <a:rPr sz="1800" spc="-5" dirty="0">
                <a:latin typeface="Calibri"/>
                <a:cs typeface="Calibri"/>
              </a:rPr>
              <a:t>eli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0" dirty="0">
                <a:latin typeface="Calibri"/>
                <a:cs typeface="Calibri"/>
              </a:rPr>
              <a:t>s th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t a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 </a:t>
            </a:r>
            <a:r>
              <a:rPr sz="1800" spc="5" dirty="0">
                <a:latin typeface="Calibri"/>
                <a:cs typeface="Calibri"/>
              </a:rPr>
              <a:t>s</a:t>
            </a:r>
            <a:r>
              <a:rPr sz="1800" spc="0" dirty="0">
                <a:latin typeface="Calibri"/>
                <a:cs typeface="Calibri"/>
              </a:rPr>
              <a:t>h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spc="0" dirty="0">
                <a:latin typeface="Calibri"/>
                <a:cs typeface="Calibri"/>
              </a:rPr>
              <a:t>wn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on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 sc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0" dirty="0">
                <a:latin typeface="Calibri"/>
                <a:cs typeface="Calibri"/>
              </a:rPr>
              <a:t>n.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18659" y="3421379"/>
            <a:ext cx="316991" cy="381000"/>
          </a:xfrm>
          <a:custGeom>
            <a:avLst/>
            <a:gdLst/>
            <a:ahLst/>
            <a:cxnLst/>
            <a:rect l="l" t="t" r="r" b="b"/>
            <a:pathLst>
              <a:path w="316991" h="381000">
                <a:moveTo>
                  <a:pt x="0" y="381000"/>
                </a:moveTo>
                <a:lnTo>
                  <a:pt x="316991" y="381000"/>
                </a:lnTo>
                <a:lnTo>
                  <a:pt x="316991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597400" y="3452495"/>
            <a:ext cx="1416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4162" y="1219961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25908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31480" y="304800"/>
            <a:ext cx="731520" cy="731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509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spc="-30" dirty="0">
                <a:solidFill>
                  <a:srgbClr val="092F75"/>
                </a:solidFill>
                <a:latin typeface="Arial"/>
                <a:cs typeface="Arial"/>
              </a:rPr>
              <a:t>OVC</a:t>
            </a:r>
            <a:r>
              <a:rPr sz="4000" spc="-5" dirty="0">
                <a:solidFill>
                  <a:srgbClr val="092F75"/>
                </a:solidFill>
                <a:latin typeface="Arial"/>
                <a:cs typeface="Arial"/>
              </a:rPr>
              <a:t> </a:t>
            </a:r>
            <a:r>
              <a:rPr sz="4000" spc="-30" dirty="0">
                <a:solidFill>
                  <a:srgbClr val="092F75"/>
                </a:solidFill>
                <a:latin typeface="Arial"/>
                <a:cs typeface="Arial"/>
              </a:rPr>
              <a:t>PMT</a:t>
            </a:r>
            <a:r>
              <a:rPr sz="4000" spc="-75" dirty="0">
                <a:solidFill>
                  <a:srgbClr val="092F75"/>
                </a:solidFill>
                <a:latin typeface="Arial"/>
                <a:cs typeface="Arial"/>
              </a:rPr>
              <a:t> </a:t>
            </a:r>
            <a:r>
              <a:rPr sz="4000" spc="-30" dirty="0">
                <a:solidFill>
                  <a:srgbClr val="092F75"/>
                </a:solidFill>
                <a:latin typeface="Arial"/>
                <a:cs typeface="Arial"/>
              </a:rPr>
              <a:t>Home</a:t>
            </a:r>
            <a:r>
              <a:rPr sz="4000" spc="25" dirty="0">
                <a:solidFill>
                  <a:srgbClr val="092F75"/>
                </a:solidFill>
                <a:latin typeface="Arial"/>
                <a:cs typeface="Arial"/>
              </a:rPr>
              <a:t> </a:t>
            </a:r>
            <a:r>
              <a:rPr sz="4000" spc="-25" dirty="0">
                <a:solidFill>
                  <a:srgbClr val="092F75"/>
                </a:solidFill>
                <a:latin typeface="Arial"/>
                <a:cs typeface="Arial"/>
              </a:rPr>
              <a:t>Page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2457" y="4287646"/>
            <a:ext cx="7842884" cy="5727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1800" dirty="0">
                <a:latin typeface="Calibri"/>
                <a:cs typeface="Calibri"/>
              </a:rPr>
              <a:t>On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O</a:t>
            </a:r>
            <a:r>
              <a:rPr sz="1800" spc="-15" dirty="0">
                <a:latin typeface="Calibri"/>
                <a:cs typeface="Calibri"/>
              </a:rPr>
              <a:t>V</a:t>
            </a:r>
            <a:r>
              <a:rPr sz="1800" spc="0" dirty="0">
                <a:latin typeface="Calibri"/>
                <a:cs typeface="Calibri"/>
              </a:rPr>
              <a:t>C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</a:t>
            </a:r>
            <a:r>
              <a:rPr sz="1800" spc="0" dirty="0">
                <a:latin typeface="Calibri"/>
                <a:cs typeface="Calibri"/>
              </a:rPr>
              <a:t>MT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</a:t>
            </a:r>
            <a:r>
              <a:rPr sz="1800" spc="-15" dirty="0">
                <a:latin typeface="Calibri"/>
                <a:cs typeface="Calibri"/>
              </a:rPr>
              <a:t>ome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5" dirty="0">
                <a:latin typeface="Calibri"/>
                <a:cs typeface="Calibri"/>
              </a:rPr>
              <a:t>P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15" dirty="0">
                <a:latin typeface="Calibri"/>
                <a:cs typeface="Calibri"/>
              </a:rPr>
              <a:t>g</a:t>
            </a:r>
            <a:r>
              <a:rPr sz="1800" spc="-10" dirty="0">
                <a:latin typeface="Calibri"/>
                <a:cs typeface="Calibri"/>
              </a:rPr>
              <a:t>e,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0" dirty="0">
                <a:latin typeface="Calibri"/>
                <a:cs typeface="Calibri"/>
              </a:rPr>
              <a:t>ou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c</a:t>
            </a:r>
            <a:r>
              <a:rPr sz="1800" spc="0" dirty="0">
                <a:latin typeface="Calibri"/>
                <a:cs typeface="Calibri"/>
              </a:rPr>
              <a:t>an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vi</a:t>
            </a:r>
            <a:r>
              <a:rPr sz="1800" spc="-25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w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orm</a:t>
            </a:r>
            <a:r>
              <a:rPr sz="1800" spc="-25" dirty="0">
                <a:latin typeface="Calibri"/>
                <a:cs typeface="Calibri"/>
              </a:rPr>
              <a:t>a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on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0" dirty="0">
                <a:latin typeface="Calibri"/>
                <a:cs typeface="Calibri"/>
              </a:rPr>
              <a:t>ou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s, </a:t>
            </a:r>
            <a:r>
              <a:rPr sz="1800" spc="0" dirty="0">
                <a:latin typeface="Calibri"/>
                <a:cs typeface="Calibri"/>
              </a:rPr>
              <a:t>as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w</a:t>
            </a:r>
            <a:r>
              <a:rPr sz="1800" spc="0" dirty="0">
                <a:latin typeface="Calibri"/>
                <a:cs typeface="Calibri"/>
              </a:rPr>
              <a:t>ell as </a:t>
            </a:r>
            <a:r>
              <a:rPr sz="1800" spc="-10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p</a:t>
            </a:r>
            <a:r>
              <a:rPr sz="1800" spc="-10" dirty="0">
                <a:latin typeface="Calibri"/>
                <a:cs typeface="Calibri"/>
              </a:rPr>
              <a:t>or</a:t>
            </a:r>
            <a:r>
              <a:rPr sz="1800" spc="-20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ng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sche</a:t>
            </a:r>
            <a:r>
              <a:rPr sz="1800" spc="5" dirty="0">
                <a:latin typeface="Calibri"/>
                <a:cs typeface="Calibri"/>
              </a:rPr>
              <a:t>d</a:t>
            </a:r>
            <a:r>
              <a:rPr sz="1800" spc="0" dirty="0">
                <a:latin typeface="Calibri"/>
                <a:cs typeface="Calibri"/>
              </a:rPr>
              <a:t>ule.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06908" y="1476755"/>
            <a:ext cx="8433816" cy="23362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5863" y="1505711"/>
            <a:ext cx="8325611" cy="22280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4340" y="1504188"/>
            <a:ext cx="8328659" cy="2231136"/>
          </a:xfrm>
          <a:custGeom>
            <a:avLst/>
            <a:gdLst/>
            <a:ahLst/>
            <a:cxnLst/>
            <a:rect l="l" t="t" r="r" b="b"/>
            <a:pathLst>
              <a:path w="8328659" h="2231136">
                <a:moveTo>
                  <a:pt x="0" y="2231136"/>
                </a:moveTo>
                <a:lnTo>
                  <a:pt x="8328659" y="2231136"/>
                </a:lnTo>
                <a:lnTo>
                  <a:pt x="8328659" y="0"/>
                </a:lnTo>
                <a:lnTo>
                  <a:pt x="0" y="0"/>
                </a:lnTo>
                <a:lnTo>
                  <a:pt x="0" y="223113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4162" y="1219961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25908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31480" y="304800"/>
            <a:ext cx="731520" cy="731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509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spc="-25" dirty="0">
                <a:solidFill>
                  <a:srgbClr val="092F75"/>
                </a:solidFill>
                <a:latin typeface="Arial"/>
                <a:cs typeface="Arial"/>
              </a:rPr>
              <a:t>Main</a:t>
            </a:r>
            <a:r>
              <a:rPr sz="4000" spc="10" dirty="0">
                <a:solidFill>
                  <a:srgbClr val="092F75"/>
                </a:solidFill>
                <a:latin typeface="Arial"/>
                <a:cs typeface="Arial"/>
              </a:rPr>
              <a:t> </a:t>
            </a:r>
            <a:r>
              <a:rPr sz="4000" spc="-20" dirty="0">
                <a:solidFill>
                  <a:srgbClr val="092F75"/>
                </a:solidFill>
                <a:latin typeface="Arial"/>
                <a:cs typeface="Arial"/>
              </a:rPr>
              <a:t>Navigation</a:t>
            </a:r>
            <a:r>
              <a:rPr sz="4000" spc="10" dirty="0">
                <a:solidFill>
                  <a:srgbClr val="092F75"/>
                </a:solidFill>
                <a:latin typeface="Arial"/>
                <a:cs typeface="Arial"/>
              </a:rPr>
              <a:t> </a:t>
            </a:r>
            <a:r>
              <a:rPr sz="4000" spc="-25" dirty="0">
                <a:solidFill>
                  <a:srgbClr val="092F75"/>
                </a:solidFill>
                <a:latin typeface="Arial"/>
                <a:cs typeface="Arial"/>
              </a:rPr>
              <a:t>Menu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6908" y="1388363"/>
            <a:ext cx="8359140" cy="1527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5863" y="1417319"/>
            <a:ext cx="8250935" cy="14188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4340" y="1415796"/>
            <a:ext cx="8253983" cy="1421891"/>
          </a:xfrm>
          <a:custGeom>
            <a:avLst/>
            <a:gdLst/>
            <a:ahLst/>
            <a:cxnLst/>
            <a:rect l="l" t="t" r="r" b="b"/>
            <a:pathLst>
              <a:path w="8253983" h="1421891">
                <a:moveTo>
                  <a:pt x="0" y="1421891"/>
                </a:moveTo>
                <a:lnTo>
                  <a:pt x="8253983" y="1421891"/>
                </a:lnTo>
                <a:lnTo>
                  <a:pt x="8253983" y="0"/>
                </a:lnTo>
                <a:lnTo>
                  <a:pt x="0" y="0"/>
                </a:lnTo>
                <a:lnTo>
                  <a:pt x="0" y="142189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14604" y="3079115"/>
            <a:ext cx="8094345" cy="22745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1800" b="1" spc="-40" dirty="0">
                <a:latin typeface="Calibri"/>
                <a:cs typeface="Calibri"/>
              </a:rPr>
              <a:t>O</a:t>
            </a:r>
            <a:r>
              <a:rPr sz="1800" b="1" spc="-20" dirty="0">
                <a:latin typeface="Calibri"/>
                <a:cs typeface="Calibri"/>
              </a:rPr>
              <a:t>V</a:t>
            </a:r>
            <a:r>
              <a:rPr sz="1800" b="1" spc="0" dirty="0">
                <a:latin typeface="Calibri"/>
                <a:cs typeface="Calibri"/>
              </a:rPr>
              <a:t>C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0" dirty="0">
                <a:latin typeface="Calibri"/>
                <a:cs typeface="Calibri"/>
              </a:rPr>
              <a:t>PMT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H</a:t>
            </a:r>
            <a:r>
              <a:rPr sz="1800" b="1" spc="0" dirty="0">
                <a:latin typeface="Calibri"/>
                <a:cs typeface="Calibri"/>
              </a:rPr>
              <a:t>o</a:t>
            </a:r>
            <a:r>
              <a:rPr sz="1800" b="1" spc="5" dirty="0">
                <a:latin typeface="Calibri"/>
                <a:cs typeface="Calibri"/>
              </a:rPr>
              <a:t>m</a:t>
            </a:r>
            <a:r>
              <a:rPr sz="1800" b="1" spc="0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: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G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5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al </a:t>
            </a:r>
            <a:r>
              <a:rPr sz="1800" spc="-10" dirty="0">
                <a:latin typeface="Calibri"/>
                <a:cs typeface="Calibri"/>
              </a:rPr>
              <a:t>in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orm</a:t>
            </a:r>
            <a:r>
              <a:rPr sz="1800" spc="-25" dirty="0">
                <a:latin typeface="Calibri"/>
                <a:cs typeface="Calibri"/>
              </a:rPr>
              <a:t>a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on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abou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0" dirty="0">
                <a:latin typeface="Calibri"/>
                <a:cs typeface="Calibri"/>
              </a:rPr>
              <a:t>our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45" dirty="0">
                <a:latin typeface="Calibri"/>
                <a:cs typeface="Calibri"/>
              </a:rPr>
              <a:t>w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and 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p</a:t>
            </a:r>
            <a:r>
              <a:rPr sz="1800" spc="-10" dirty="0">
                <a:latin typeface="Calibri"/>
                <a:cs typeface="Calibri"/>
              </a:rPr>
              <a:t>or</a:t>
            </a:r>
            <a:r>
              <a:rPr sz="1800" spc="-2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4965" algn="l"/>
              </a:tabLst>
            </a:pPr>
            <a:r>
              <a:rPr sz="1800" b="1" dirty="0">
                <a:latin typeface="Calibri"/>
                <a:cs typeface="Calibri"/>
              </a:rPr>
              <a:t>Admini</a:t>
            </a:r>
            <a:r>
              <a:rPr sz="1800" b="1" spc="-25" dirty="0">
                <a:latin typeface="Calibri"/>
                <a:cs typeface="Calibri"/>
              </a:rPr>
              <a:t>s</a:t>
            </a:r>
            <a:r>
              <a:rPr sz="1800" b="1" spc="0" dirty="0">
                <a:latin typeface="Calibri"/>
                <a:cs typeface="Calibri"/>
              </a:rPr>
              <a:t>t</a:t>
            </a:r>
            <a:r>
              <a:rPr sz="1800" b="1" spc="-55" dirty="0">
                <a:latin typeface="Calibri"/>
                <a:cs typeface="Calibri"/>
              </a:rPr>
              <a:t>r</a:t>
            </a:r>
            <a:r>
              <a:rPr sz="1800" b="1" spc="-15" dirty="0">
                <a:latin typeface="Calibri"/>
                <a:cs typeface="Calibri"/>
              </a:rPr>
              <a:t>a</a:t>
            </a:r>
            <a:r>
              <a:rPr sz="1800" b="1" spc="0" dirty="0">
                <a:latin typeface="Calibri"/>
                <a:cs typeface="Calibri"/>
              </a:rPr>
              <a:t>ti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spc="-5" dirty="0">
                <a:latin typeface="Calibri"/>
                <a:cs typeface="Calibri"/>
              </a:rPr>
              <a:t>n</a:t>
            </a:r>
            <a:r>
              <a:rPr sz="1800" spc="-5" dirty="0">
                <a:latin typeface="Calibri"/>
                <a:cs typeface="Calibri"/>
              </a:rPr>
              <a:t>: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L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25" dirty="0">
                <a:latin typeface="Calibri"/>
                <a:cs typeface="Calibri"/>
              </a:rPr>
              <a:t>s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of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sub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w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ds and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us</a:t>
            </a:r>
            <a:r>
              <a:rPr sz="1800" spc="5" dirty="0">
                <a:latin typeface="Calibri"/>
                <a:cs typeface="Calibri"/>
              </a:rPr>
              <a:t>e</a:t>
            </a:r>
            <a:r>
              <a:rPr sz="1800" spc="0" dirty="0">
                <a:latin typeface="Calibri"/>
                <a:cs typeface="Calibri"/>
              </a:rPr>
              <a:t>r 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n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0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m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on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as</a:t>
            </a:r>
            <a:r>
              <a:rPr sz="1800" spc="5" dirty="0">
                <a:latin typeface="Calibri"/>
                <a:cs typeface="Calibri"/>
              </a:rPr>
              <a:t>s</a:t>
            </a:r>
            <a:r>
              <a:rPr sz="1800" spc="0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ci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ed w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th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y</a:t>
            </a:r>
            <a:r>
              <a:rPr sz="1800" spc="0" dirty="0">
                <a:latin typeface="Calibri"/>
                <a:cs typeface="Calibri"/>
              </a:rPr>
              <a:t>our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w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d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54965" algn="l"/>
              </a:tabLst>
            </a:pPr>
            <a:r>
              <a:rPr sz="1800" b="1" spc="-35" dirty="0">
                <a:latin typeface="Calibri"/>
                <a:cs typeface="Calibri"/>
              </a:rPr>
              <a:t>S</a:t>
            </a:r>
            <a:r>
              <a:rPr sz="1800" b="1" spc="-15" dirty="0">
                <a:latin typeface="Calibri"/>
                <a:cs typeface="Calibri"/>
              </a:rPr>
              <a:t>AR</a:t>
            </a:r>
            <a:r>
              <a:rPr sz="1800" spc="-5" dirty="0">
                <a:latin typeface="Calibri"/>
                <a:cs typeface="Calibri"/>
              </a:rPr>
              <a:t>: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D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try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pages 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or al</a:t>
            </a:r>
            <a:r>
              <a:rPr sz="1800" spc="0" dirty="0">
                <a:latin typeface="Calibri"/>
                <a:cs typeface="Calibri"/>
              </a:rPr>
              <a:t>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Sub</a:t>
            </a:r>
            <a:r>
              <a:rPr sz="1800" spc="-10" dirty="0">
                <a:latin typeface="Calibri"/>
                <a:cs typeface="Calibri"/>
              </a:rPr>
              <a:t>g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nt 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45" dirty="0">
                <a:latin typeface="Calibri"/>
                <a:cs typeface="Calibri"/>
              </a:rPr>
              <a:t>w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p</a:t>
            </a:r>
            <a:r>
              <a:rPr sz="1800" spc="-10" dirty="0">
                <a:latin typeface="Calibri"/>
                <a:cs typeface="Calibri"/>
              </a:rPr>
              <a:t>or</a:t>
            </a:r>
            <a:r>
              <a:rPr sz="1800" spc="-2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assoc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w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th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0" dirty="0">
                <a:latin typeface="Calibri"/>
                <a:cs typeface="Calibri"/>
              </a:rPr>
              <a:t>our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45" dirty="0">
                <a:latin typeface="Calibri"/>
                <a:cs typeface="Calibri"/>
              </a:rPr>
              <a:t>w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d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4965" algn="l"/>
              </a:tabLst>
            </a:pPr>
            <a:r>
              <a:rPr sz="1800" b="1" spc="-10" dirty="0">
                <a:latin typeface="Calibri"/>
                <a:cs typeface="Calibri"/>
              </a:rPr>
              <a:t>E</a:t>
            </a:r>
            <a:r>
              <a:rPr sz="1800" b="1" spc="-20" dirty="0">
                <a:latin typeface="Calibri"/>
                <a:cs typeface="Calibri"/>
              </a:rPr>
              <a:t>n</a:t>
            </a:r>
            <a:r>
              <a:rPr sz="1800" b="1" spc="-35" dirty="0">
                <a:latin typeface="Calibri"/>
                <a:cs typeface="Calibri"/>
              </a:rPr>
              <a:t>t</a:t>
            </a:r>
            <a:r>
              <a:rPr sz="1800" b="1" spc="0" dirty="0">
                <a:latin typeface="Calibri"/>
                <a:cs typeface="Calibri"/>
              </a:rPr>
              <a:t>er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5" dirty="0">
                <a:latin typeface="Calibri"/>
                <a:cs typeface="Calibri"/>
              </a:rPr>
              <a:t>D</a:t>
            </a:r>
            <a:r>
              <a:rPr sz="1800" b="1" spc="-25" dirty="0">
                <a:latin typeface="Calibri"/>
                <a:cs typeface="Calibri"/>
              </a:rPr>
              <a:t>at</a:t>
            </a:r>
            <a:r>
              <a:rPr sz="1800" b="1" spc="-1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: D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try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pages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or </a:t>
            </a:r>
            <a:r>
              <a:rPr sz="1800" spc="-2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qu</a:t>
            </a:r>
            <a:r>
              <a:rPr sz="1800" spc="-10" dirty="0">
                <a:latin typeface="Calibri"/>
                <a:cs typeface="Calibri"/>
              </a:rPr>
              <a:t>ar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erly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Sub</a:t>
            </a:r>
            <a:r>
              <a:rPr sz="1800" spc="-10" dirty="0">
                <a:latin typeface="Calibri"/>
                <a:cs typeface="Calibri"/>
              </a:rPr>
              <a:t>g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D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a </a:t>
            </a:r>
            <a:r>
              <a:rPr sz="1800" spc="-5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p</a:t>
            </a:r>
            <a:r>
              <a:rPr sz="1800" spc="-10" dirty="0">
                <a:latin typeface="Calibri"/>
                <a:cs typeface="Calibri"/>
              </a:rPr>
              <a:t>ort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4965" algn="l"/>
              </a:tabLst>
            </a:pPr>
            <a:r>
              <a:rPr sz="1800" b="1" spc="-40" dirty="0">
                <a:latin typeface="Calibri"/>
                <a:cs typeface="Calibri"/>
              </a:rPr>
              <a:t>R</a:t>
            </a:r>
            <a:r>
              <a:rPr sz="1800" b="1" spc="0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port</a:t>
            </a:r>
            <a:r>
              <a:rPr sz="1800" b="1" spc="-5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: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L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spc="0" dirty="0">
                <a:latin typeface="Calibri"/>
                <a:cs typeface="Calibri"/>
              </a:rPr>
              <a:t>ts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cur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and pa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t 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p</a:t>
            </a:r>
            <a:r>
              <a:rPr sz="1800" spc="-10" dirty="0">
                <a:latin typeface="Calibri"/>
                <a:cs typeface="Calibri"/>
              </a:rPr>
              <a:t>or</a:t>
            </a:r>
            <a:r>
              <a:rPr sz="1800" spc="-2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s and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their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0" dirty="0">
                <a:latin typeface="Calibri"/>
                <a:cs typeface="Calibri"/>
              </a:rPr>
              <a:t>tus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4965" algn="l"/>
              </a:tabLst>
            </a:pPr>
            <a:r>
              <a:rPr sz="1800" b="1" dirty="0">
                <a:latin typeface="Calibri"/>
                <a:cs typeface="Calibri"/>
              </a:rPr>
              <a:t>N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spc="0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d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H</a:t>
            </a:r>
            <a:r>
              <a:rPr sz="1800" b="1" spc="0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l</a:t>
            </a:r>
            <a:r>
              <a:rPr sz="1800" b="1" spc="0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: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0" dirty="0">
                <a:latin typeface="Calibri"/>
                <a:cs typeface="Calibri"/>
              </a:rPr>
              <a:t>ou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10" dirty="0">
                <a:latin typeface="Calibri"/>
                <a:cs typeface="Calibri"/>
              </a:rPr>
              <a:t>es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or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us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ng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</a:t>
            </a:r>
            <a:r>
              <a:rPr sz="1800" spc="0" dirty="0">
                <a:latin typeface="Calibri"/>
                <a:cs typeface="Calibri"/>
              </a:rPr>
              <a:t>MT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submi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ng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45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0" dirty="0">
                <a:latin typeface="Calibri"/>
                <a:cs typeface="Calibri"/>
              </a:rPr>
              <a:t>db</a:t>
            </a:r>
            <a:r>
              <a:rPr sz="1800" spc="-10" dirty="0">
                <a:latin typeface="Calibri"/>
                <a:cs typeface="Calibri"/>
              </a:rPr>
              <a:t>ac</a:t>
            </a:r>
            <a:r>
              <a:rPr sz="1800" spc="-20" dirty="0">
                <a:latin typeface="Calibri"/>
                <a:cs typeface="Calibri"/>
              </a:rPr>
              <a:t>k</a:t>
            </a:r>
            <a:r>
              <a:rPr sz="1800" spc="0" dirty="0">
                <a:latin typeface="Calibri"/>
                <a:cs typeface="Calibri"/>
              </a:rPr>
              <a:t>/qu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s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ons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54965" algn="l"/>
              </a:tabLst>
            </a:pPr>
            <a:r>
              <a:rPr sz="1800" b="1" spc="-20" dirty="0">
                <a:latin typeface="Calibri"/>
                <a:cs typeface="Calibri"/>
              </a:rPr>
              <a:t>L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spc="-20" dirty="0">
                <a:latin typeface="Calibri"/>
                <a:cs typeface="Calibri"/>
              </a:rPr>
              <a:t>g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spc="-5" dirty="0">
                <a:latin typeface="Calibri"/>
                <a:cs typeface="Calibri"/>
              </a:rPr>
              <a:t>u</a:t>
            </a:r>
            <a:r>
              <a:rPr sz="1800" b="1" spc="-10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: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Logs 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0" dirty="0">
                <a:latin typeface="Calibri"/>
                <a:cs typeface="Calibri"/>
              </a:rPr>
              <a:t>ou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out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of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PMT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s</a:t>
            </a:r>
            <a:r>
              <a:rPr sz="1800" spc="-25" dirty="0">
                <a:latin typeface="Calibri"/>
                <a:cs typeface="Calibri"/>
              </a:rPr>
              <a:t>y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5" dirty="0">
                <a:latin typeface="Calibri"/>
                <a:cs typeface="Calibri"/>
              </a:rPr>
              <a:t>em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9502" y="2024760"/>
            <a:ext cx="6845934" cy="1651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  <a:tabLst>
                <a:tab pos="4534535" algn="l"/>
              </a:tabLst>
            </a:pPr>
            <a:r>
              <a:rPr sz="5400" dirty="0">
                <a:solidFill>
                  <a:srgbClr val="FFFFFF"/>
                </a:solidFill>
                <a:latin typeface="Arial"/>
                <a:cs typeface="Arial"/>
              </a:rPr>
              <a:t>Administration	Secti</a:t>
            </a:r>
            <a:r>
              <a:rPr sz="54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5400" spc="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5400">
              <a:latin typeface="Arial"/>
              <a:cs typeface="Arial"/>
            </a:endParaRPr>
          </a:p>
          <a:p>
            <a:pPr marL="0" algn="ctr">
              <a:lnSpc>
                <a:spcPct val="100000"/>
              </a:lnSpc>
            </a:pPr>
            <a:r>
              <a:rPr sz="5400" dirty="0">
                <a:solidFill>
                  <a:srgbClr val="FFFFFF"/>
                </a:solidFill>
                <a:latin typeface="Arial"/>
                <a:cs typeface="Arial"/>
              </a:rPr>
              <a:t>Featur</a:t>
            </a:r>
            <a:r>
              <a:rPr sz="54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540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5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31480" y="304800"/>
            <a:ext cx="731520" cy="731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0831" y="1607819"/>
            <a:ext cx="8075676" cy="1976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63067"/>
            <a:ext cx="7936230" cy="11055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092F75"/>
                </a:solidFill>
                <a:latin typeface="Arial"/>
                <a:cs typeface="Arial"/>
              </a:rPr>
              <a:t>Administration: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7922895" algn="l"/>
              </a:tabLst>
            </a:pPr>
            <a:r>
              <a:rPr sz="3600" u="heavy" dirty="0">
                <a:solidFill>
                  <a:srgbClr val="092F75"/>
                </a:solidFill>
                <a:latin typeface="Arial"/>
                <a:cs typeface="Arial"/>
              </a:rPr>
              <a:t>Federal</a:t>
            </a:r>
            <a:r>
              <a:rPr sz="3600" u="heavy" spc="-215" dirty="0">
                <a:solidFill>
                  <a:srgbClr val="092F75"/>
                </a:solidFill>
                <a:latin typeface="Arial"/>
                <a:cs typeface="Arial"/>
              </a:rPr>
              <a:t> </a:t>
            </a:r>
            <a:r>
              <a:rPr sz="3600" u="heavy" spc="-65" dirty="0">
                <a:solidFill>
                  <a:srgbClr val="092F75"/>
                </a:solidFill>
                <a:latin typeface="Arial"/>
                <a:cs typeface="Arial"/>
              </a:rPr>
              <a:t>A</a:t>
            </a:r>
            <a:r>
              <a:rPr sz="3600" u="heavy" spc="0" dirty="0">
                <a:solidFill>
                  <a:srgbClr val="092F75"/>
                </a:solidFill>
                <a:latin typeface="Arial"/>
                <a:cs typeface="Arial"/>
              </a:rPr>
              <a:t>ward</a:t>
            </a:r>
            <a:r>
              <a:rPr sz="3600" u="heavy" spc="-15" dirty="0">
                <a:solidFill>
                  <a:srgbClr val="092F75"/>
                </a:solidFill>
                <a:latin typeface="Arial"/>
                <a:cs typeface="Arial"/>
              </a:rPr>
              <a:t> </a:t>
            </a:r>
            <a:r>
              <a:rPr sz="3600" u="heavy" spc="0" dirty="0">
                <a:solidFill>
                  <a:srgbClr val="092F75"/>
                </a:solidFill>
                <a:latin typeface="Arial"/>
                <a:cs typeface="Arial"/>
              </a:rPr>
              <a:t>List 	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9787" y="1636776"/>
            <a:ext cx="7967471" cy="18684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8263" y="1635251"/>
            <a:ext cx="7970520" cy="1871472"/>
          </a:xfrm>
          <a:custGeom>
            <a:avLst/>
            <a:gdLst/>
            <a:ahLst/>
            <a:cxnLst/>
            <a:rect l="l" t="t" r="r" b="b"/>
            <a:pathLst>
              <a:path w="7970520" h="1871472">
                <a:moveTo>
                  <a:pt x="0" y="1871472"/>
                </a:moveTo>
                <a:lnTo>
                  <a:pt x="7970520" y="1871472"/>
                </a:lnTo>
                <a:lnTo>
                  <a:pt x="7970520" y="0"/>
                </a:lnTo>
                <a:lnTo>
                  <a:pt x="0" y="0"/>
                </a:lnTo>
                <a:lnTo>
                  <a:pt x="0" y="187147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40" y="3777107"/>
            <a:ext cx="7983220" cy="11766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1800" dirty="0">
                <a:latin typeface="Calibri"/>
                <a:cs typeface="Calibri"/>
              </a:rPr>
              <a:t>F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om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d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al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35" dirty="0">
                <a:latin typeface="Calibri"/>
                <a:cs typeface="Calibri"/>
              </a:rPr>
              <a:t>w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Li</a:t>
            </a:r>
            <a:r>
              <a:rPr sz="1800" spc="-25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un</a:t>
            </a:r>
            <a:r>
              <a:rPr sz="1800" spc="-10" dirty="0">
                <a:latin typeface="Calibri"/>
                <a:cs typeface="Calibri"/>
              </a:rPr>
              <a:t>d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5" dirty="0">
                <a:latin typeface="Calibri"/>
                <a:cs typeface="Calibri"/>
              </a:rPr>
              <a:t>d</a:t>
            </a:r>
            <a:r>
              <a:rPr sz="1800" spc="0" dirty="0">
                <a:latin typeface="Calibri"/>
                <a:cs typeface="Calibri"/>
              </a:rPr>
              <a:t>mini</a:t>
            </a:r>
            <a:r>
              <a:rPr sz="1800" spc="-25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-55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on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ab,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0" dirty="0">
                <a:latin typeface="Calibri"/>
                <a:cs typeface="Calibri"/>
              </a:rPr>
              <a:t>ou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0" dirty="0">
                <a:latin typeface="Calibri"/>
                <a:cs typeface="Calibri"/>
              </a:rPr>
              <a:t>an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vi</a:t>
            </a:r>
            <a:r>
              <a:rPr sz="1800" spc="-25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w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 l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of</a:t>
            </a:r>
            <a:endParaRPr sz="1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1800" spc="-25" dirty="0">
                <a:latin typeface="Calibri"/>
                <a:cs typeface="Calibri"/>
              </a:rPr>
              <a:t>y</a:t>
            </a:r>
            <a:r>
              <a:rPr sz="1800" spc="0" dirty="0">
                <a:latin typeface="Calibri"/>
                <a:cs typeface="Calibri"/>
              </a:rPr>
              <a:t>our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e</a:t>
            </a:r>
            <a:r>
              <a:rPr sz="1800" spc="-110" dirty="0">
                <a:latin typeface="Calibri"/>
                <a:cs typeface="Calibri"/>
              </a:rPr>
              <a:t>’</a:t>
            </a:r>
            <a:r>
              <a:rPr sz="1800" spc="0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45" dirty="0">
                <a:latin typeface="Calibri"/>
                <a:cs typeface="Calibri"/>
              </a:rPr>
              <a:t>f</a:t>
            </a:r>
            <a:r>
              <a:rPr sz="1800" spc="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d</a:t>
            </a:r>
            <a:r>
              <a:rPr sz="1800" spc="0" dirty="0">
                <a:latin typeface="Calibri"/>
                <a:cs typeface="Calibri"/>
              </a:rPr>
              <a:t>e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al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w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ds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and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sea</a:t>
            </a:r>
            <a:r>
              <a:rPr sz="1800" spc="-2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spc="0" dirty="0">
                <a:latin typeface="Calibri"/>
                <a:cs typeface="Calibri"/>
              </a:rPr>
              <a:t>h </a:t>
            </a:r>
            <a:r>
              <a:rPr sz="1800" spc="-30" dirty="0">
                <a:latin typeface="Calibri"/>
                <a:cs typeface="Calibri"/>
              </a:rPr>
              <a:t>f</a:t>
            </a:r>
            <a:r>
              <a:rPr sz="1800" spc="0" dirty="0">
                <a:latin typeface="Calibri"/>
                <a:cs typeface="Calibri"/>
              </a:rPr>
              <a:t>or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s</a:t>
            </a:r>
            <a:r>
              <a:rPr sz="1800" spc="5" dirty="0">
                <a:latin typeface="Calibri"/>
                <a:cs typeface="Calibri"/>
              </a:rPr>
              <a:t>u</a:t>
            </a:r>
            <a:r>
              <a:rPr sz="1800" spc="0" dirty="0">
                <a:latin typeface="Calibri"/>
                <a:cs typeface="Calibri"/>
              </a:rPr>
              <a:t>b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w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d</a:t>
            </a:r>
            <a:r>
              <a:rPr sz="1800" spc="5" dirty="0">
                <a:latin typeface="Calibri"/>
                <a:cs typeface="Calibri"/>
              </a:rPr>
              <a:t>s</a:t>
            </a:r>
            <a:r>
              <a:rPr sz="1800" spc="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355600" marR="12700" indent="-3429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4965" algn="l"/>
              </a:tabLst>
            </a:pPr>
            <a:r>
              <a:rPr sz="1800" spc="-25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or sub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w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ds 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sh</a:t>
            </a:r>
            <a:r>
              <a:rPr sz="1800" spc="-15" dirty="0">
                <a:latin typeface="Calibri"/>
                <a:cs typeface="Calibri"/>
              </a:rPr>
              <a:t>ow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up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on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 li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t, 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Sub</a:t>
            </a:r>
            <a:r>
              <a:rPr sz="1800" spc="-10" dirty="0">
                <a:latin typeface="Calibri"/>
                <a:cs typeface="Calibri"/>
              </a:rPr>
              <a:t>g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nt 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w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p</a:t>
            </a:r>
            <a:r>
              <a:rPr sz="1800" spc="-10" dirty="0">
                <a:latin typeface="Calibri"/>
                <a:cs typeface="Calibri"/>
              </a:rPr>
              <a:t>ort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(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AR) m</a:t>
            </a:r>
            <a:r>
              <a:rPr sz="1800" spc="5" dirty="0">
                <a:latin typeface="Calibri"/>
                <a:cs typeface="Calibri"/>
              </a:rPr>
              <a:t>u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t h</a:t>
            </a:r>
            <a:r>
              <a:rPr sz="1800" spc="-25" dirty="0">
                <a:latin typeface="Calibri"/>
                <a:cs typeface="Calibri"/>
              </a:rPr>
              <a:t>a</a:t>
            </a:r>
            <a:r>
              <a:rPr sz="1800" spc="-20" dirty="0">
                <a:latin typeface="Calibri"/>
                <a:cs typeface="Calibri"/>
              </a:rPr>
              <a:t>v</a:t>
            </a:r>
            <a:r>
              <a:rPr sz="1800" spc="-10" dirty="0">
                <a:latin typeface="Calibri"/>
                <a:cs typeface="Calibri"/>
              </a:rPr>
              <a:t>e 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su</a:t>
            </a:r>
            <a:r>
              <a:rPr sz="1800" spc="-10" dirty="0">
                <a:latin typeface="Calibri"/>
                <a:cs typeface="Calibri"/>
              </a:rPr>
              <a:t>b</a:t>
            </a:r>
            <a:r>
              <a:rPr sz="1800" spc="-40" dirty="0">
                <a:latin typeface="Calibri"/>
                <a:cs typeface="Calibri"/>
              </a:rPr>
              <a:t>w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amou</a:t>
            </a:r>
            <a:r>
              <a:rPr sz="1800" spc="-10" dirty="0">
                <a:latin typeface="Calibri"/>
                <a:cs typeface="Calibri"/>
              </a:rPr>
              <a:t>nt l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d</a:t>
            </a:r>
            <a:r>
              <a:rPr sz="1800" spc="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31480" y="304800"/>
            <a:ext cx="731520" cy="731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163067"/>
            <a:ext cx="7936230" cy="11055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092F75"/>
                </a:solidFill>
                <a:latin typeface="Arial"/>
                <a:cs typeface="Arial"/>
              </a:rPr>
              <a:t>Administration: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7922895" algn="l"/>
              </a:tabLst>
            </a:pPr>
            <a:r>
              <a:rPr sz="3600" u="heavy" dirty="0">
                <a:solidFill>
                  <a:srgbClr val="092F75"/>
                </a:solidFill>
                <a:latin typeface="Arial"/>
                <a:cs typeface="Arial"/>
              </a:rPr>
              <a:t>User L</a:t>
            </a:r>
            <a:r>
              <a:rPr sz="3600" u="heavy" spc="5" dirty="0">
                <a:solidFill>
                  <a:srgbClr val="092F75"/>
                </a:solidFill>
                <a:latin typeface="Arial"/>
                <a:cs typeface="Arial"/>
              </a:rPr>
              <a:t>i</a:t>
            </a:r>
            <a:r>
              <a:rPr sz="3600" u="heavy" spc="0" dirty="0">
                <a:solidFill>
                  <a:srgbClr val="092F75"/>
                </a:solidFill>
                <a:latin typeface="Arial"/>
                <a:cs typeface="Arial"/>
              </a:rPr>
              <a:t>st 	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7788" y="3814317"/>
            <a:ext cx="7600950" cy="17805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1800" dirty="0">
                <a:latin typeface="Calibri"/>
                <a:cs typeface="Calibri"/>
              </a:rPr>
              <a:t>The Li</a:t>
            </a:r>
            <a:r>
              <a:rPr sz="1800" spc="-30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of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Cur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Use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displ</a:t>
            </a:r>
            <a:r>
              <a:rPr sz="1800" spc="-40" dirty="0">
                <a:latin typeface="Calibri"/>
                <a:cs typeface="Calibri"/>
              </a:rPr>
              <a:t>a</a:t>
            </a:r>
            <a:r>
              <a:rPr sz="1800" spc="-25" dirty="0">
                <a:latin typeface="Calibri"/>
                <a:cs typeface="Calibri"/>
              </a:rPr>
              <a:t>y</a:t>
            </a:r>
            <a:r>
              <a:rPr sz="1800" spc="0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all us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s 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or </a:t>
            </a:r>
            <a:r>
              <a:rPr sz="1800" spc="-40" dirty="0">
                <a:latin typeface="Calibri"/>
                <a:cs typeface="Calibri"/>
              </a:rPr>
              <a:t>y</a:t>
            </a:r>
            <a:r>
              <a:rPr sz="1800" spc="0" dirty="0">
                <a:latin typeface="Calibri"/>
                <a:cs typeface="Calibri"/>
              </a:rPr>
              <a:t>our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45" dirty="0">
                <a:latin typeface="Calibri"/>
                <a:cs typeface="Calibri"/>
              </a:rPr>
              <a:t>g</a:t>
            </a:r>
            <a:r>
              <a:rPr sz="1800" spc="0" dirty="0">
                <a:latin typeface="Calibri"/>
                <a:cs typeface="Calibri"/>
              </a:rPr>
              <a:t>ani</a:t>
            </a:r>
            <a:r>
              <a:rPr sz="1800" spc="-30" dirty="0">
                <a:latin typeface="Calibri"/>
                <a:cs typeface="Calibri"/>
              </a:rPr>
              <a:t>z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on.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spc="-45" dirty="0">
                <a:latin typeface="Calibri"/>
                <a:cs typeface="Calibri"/>
              </a:rPr>
              <a:t>rg</a:t>
            </a:r>
            <a:r>
              <a:rPr sz="1800" spc="0" dirty="0">
                <a:latin typeface="Calibri"/>
                <a:cs typeface="Calibri"/>
              </a:rPr>
              <a:t>ani</a:t>
            </a:r>
            <a:r>
              <a:rPr sz="1800" spc="-30" dirty="0">
                <a:latin typeface="Calibri"/>
                <a:cs typeface="Calibri"/>
              </a:rPr>
              <a:t>z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ons</a:t>
            </a:r>
            <a:endParaRPr sz="1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should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mana</a:t>
            </a:r>
            <a:r>
              <a:rPr sz="1800" spc="-10" dirty="0">
                <a:latin typeface="Calibri"/>
                <a:cs typeface="Calibri"/>
              </a:rPr>
              <a:t>g</a:t>
            </a:r>
            <a:r>
              <a:rPr sz="1800" spc="0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the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us</a:t>
            </a:r>
            <a:r>
              <a:rPr sz="1800" spc="5" dirty="0">
                <a:latin typeface="Calibri"/>
                <a:cs typeface="Calibri"/>
              </a:rPr>
              <a:t>e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s.</a:t>
            </a:r>
            <a:endParaRPr sz="1800">
              <a:latin typeface="Calibri"/>
              <a:cs typeface="Calibri"/>
            </a:endParaRPr>
          </a:p>
          <a:p>
            <a:pPr marL="355600" marR="81280" indent="-34290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54965" algn="l"/>
              </a:tabLst>
            </a:pPr>
            <a:r>
              <a:rPr sz="1800" spc="-135" dirty="0">
                <a:latin typeface="Calibri"/>
                <a:cs typeface="Calibri"/>
              </a:rPr>
              <a:t>Y</a:t>
            </a:r>
            <a:r>
              <a:rPr sz="1800" spc="0" dirty="0">
                <a:latin typeface="Calibri"/>
                <a:cs typeface="Calibri"/>
              </a:rPr>
              <a:t>ou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spc="-4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y d</a:t>
            </a:r>
            <a:r>
              <a:rPr sz="1800" spc="-5" dirty="0">
                <a:latin typeface="Calibri"/>
                <a:cs typeface="Calibri"/>
              </a:rPr>
              <a:t>el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us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s who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 no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0" dirty="0">
                <a:latin typeface="Calibri"/>
                <a:cs typeface="Calibri"/>
              </a:rPr>
              <a:t>on</a:t>
            </a:r>
            <a:r>
              <a:rPr sz="1800" spc="-10" dirty="0">
                <a:latin typeface="Calibri"/>
                <a:cs typeface="Calibri"/>
              </a:rPr>
              <a:t>ger wi</a:t>
            </a:r>
            <a:r>
              <a:rPr sz="1800" spc="0" dirty="0">
                <a:latin typeface="Calibri"/>
                <a:cs typeface="Calibri"/>
              </a:rPr>
              <a:t>th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0" dirty="0">
                <a:latin typeface="Calibri"/>
                <a:cs typeface="Calibri"/>
              </a:rPr>
              <a:t>our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45" dirty="0">
                <a:latin typeface="Calibri"/>
                <a:cs typeface="Calibri"/>
              </a:rPr>
              <a:t>g</a:t>
            </a:r>
            <a:r>
              <a:rPr sz="1800" spc="0" dirty="0">
                <a:latin typeface="Calibri"/>
                <a:cs typeface="Calibri"/>
              </a:rPr>
              <a:t>ani</a:t>
            </a:r>
            <a:r>
              <a:rPr sz="1800" spc="-30" dirty="0">
                <a:latin typeface="Calibri"/>
                <a:cs typeface="Calibri"/>
              </a:rPr>
              <a:t>z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on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or en</a:t>
            </a:r>
            <a:r>
              <a:rPr sz="1800" spc="-40" dirty="0">
                <a:latin typeface="Calibri"/>
                <a:cs typeface="Calibri"/>
              </a:rPr>
              <a:t>g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15" dirty="0">
                <a:latin typeface="Calibri"/>
                <a:cs typeface="Calibri"/>
              </a:rPr>
              <a:t>g</a:t>
            </a:r>
            <a:r>
              <a:rPr sz="1800" spc="-10" dirty="0">
                <a:latin typeface="Calibri"/>
                <a:cs typeface="Calibri"/>
              </a:rPr>
              <a:t>ed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in </a:t>
            </a:r>
            <a:r>
              <a:rPr sz="1800" spc="-20" dirty="0">
                <a:latin typeface="Calibri"/>
                <a:cs typeface="Calibri"/>
              </a:rPr>
              <a:t>P</a:t>
            </a:r>
            <a:r>
              <a:rPr sz="1800" spc="0" dirty="0">
                <a:latin typeface="Calibri"/>
                <a:cs typeface="Calibri"/>
              </a:rPr>
              <a:t>MT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d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tr</a:t>
            </a:r>
            <a:r>
              <a:rPr sz="1800" spc="-125" dirty="0">
                <a:latin typeface="Calibri"/>
                <a:cs typeface="Calibri"/>
              </a:rPr>
              <a:t>y</a:t>
            </a:r>
            <a:r>
              <a:rPr sz="1800" spc="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355600" marR="342265" indent="-3429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4965" algn="l"/>
              </a:tabLst>
            </a:pPr>
            <a:r>
              <a:rPr sz="1800" spc="-135" dirty="0">
                <a:latin typeface="Calibri"/>
                <a:cs typeface="Calibri"/>
              </a:rPr>
              <a:t>Y</a:t>
            </a:r>
            <a:r>
              <a:rPr sz="1800" spc="0" dirty="0">
                <a:latin typeface="Calibri"/>
                <a:cs typeface="Calibri"/>
              </a:rPr>
              <a:t>ou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spc="-4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y add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nd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viduals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who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should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h</a:t>
            </a:r>
            <a:r>
              <a:rPr sz="1800" spc="-25" dirty="0">
                <a:latin typeface="Calibri"/>
                <a:cs typeface="Calibri"/>
              </a:rPr>
              <a:t>a</a:t>
            </a:r>
            <a:r>
              <a:rPr sz="1800" spc="-20" dirty="0">
                <a:latin typeface="Calibri"/>
                <a:cs typeface="Calibri"/>
              </a:rPr>
              <a:t>v</a:t>
            </a:r>
            <a:r>
              <a:rPr sz="1800" spc="-10" dirty="0">
                <a:latin typeface="Calibri"/>
                <a:cs typeface="Calibri"/>
              </a:rPr>
              <a:t>e ac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0" dirty="0">
                <a:latin typeface="Calibri"/>
                <a:cs typeface="Calibri"/>
              </a:rPr>
              <a:t>s 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or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d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ntry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vi</a:t>
            </a:r>
            <a:r>
              <a:rPr sz="1800" spc="-25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w</a:t>
            </a:r>
            <a:r>
              <a:rPr sz="1800" spc="-5" dirty="0">
                <a:latin typeface="Calibri"/>
                <a:cs typeface="Calibri"/>
              </a:rPr>
              <a:t> purposes.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9787" y="1418844"/>
            <a:ext cx="8014715" cy="22616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8744" y="1447800"/>
            <a:ext cx="7906511" cy="21534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7219" y="1446275"/>
            <a:ext cx="7909559" cy="2156460"/>
          </a:xfrm>
          <a:custGeom>
            <a:avLst/>
            <a:gdLst/>
            <a:ahLst/>
            <a:cxnLst/>
            <a:rect l="l" t="t" r="r" b="b"/>
            <a:pathLst>
              <a:path w="7909559" h="2156460">
                <a:moveTo>
                  <a:pt x="0" y="2156460"/>
                </a:moveTo>
                <a:lnTo>
                  <a:pt x="7909559" y="2156460"/>
                </a:lnTo>
                <a:lnTo>
                  <a:pt x="7909559" y="0"/>
                </a:lnTo>
                <a:lnTo>
                  <a:pt x="0" y="0"/>
                </a:lnTo>
                <a:lnTo>
                  <a:pt x="0" y="215646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97176" y="2024760"/>
            <a:ext cx="5551170" cy="1651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  <a:tabLst>
                <a:tab pos="2744470" algn="l"/>
              </a:tabLst>
            </a:pPr>
            <a:r>
              <a:rPr sz="5400" dirty="0">
                <a:solidFill>
                  <a:srgbClr val="FFFFFF"/>
                </a:solidFill>
                <a:latin typeface="Arial"/>
                <a:cs typeface="Arial"/>
              </a:rPr>
              <a:t>Entering	Su</a:t>
            </a:r>
            <a:r>
              <a:rPr sz="5400" spc="-2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5400" spc="0" dirty="0">
                <a:solidFill>
                  <a:srgbClr val="FFFFFF"/>
                </a:solidFill>
                <a:latin typeface="Arial"/>
                <a:cs typeface="Arial"/>
              </a:rPr>
              <a:t>grant</a:t>
            </a:r>
            <a:endParaRPr sz="5400">
              <a:latin typeface="Arial"/>
              <a:cs typeface="Arial"/>
            </a:endParaRPr>
          </a:p>
          <a:p>
            <a:pPr marL="0" algn="ctr">
              <a:lnSpc>
                <a:spcPct val="100000"/>
              </a:lnSpc>
            </a:pPr>
            <a:r>
              <a:rPr sz="5400" spc="-1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5400" spc="0" dirty="0">
                <a:solidFill>
                  <a:srgbClr val="FFFFFF"/>
                </a:solidFill>
                <a:latin typeface="Arial"/>
                <a:cs typeface="Arial"/>
              </a:rPr>
              <a:t>ward Re</a:t>
            </a:r>
            <a:r>
              <a:rPr sz="5400" spc="-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5400" spc="0" dirty="0">
                <a:solidFill>
                  <a:srgbClr val="FFFFFF"/>
                </a:solidFill>
                <a:latin typeface="Arial"/>
                <a:cs typeface="Arial"/>
              </a:rPr>
              <a:t>orts</a:t>
            </a:r>
            <a:endParaRPr sz="5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4162" y="1219961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25907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3936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400" spc="-25" dirty="0">
                <a:solidFill>
                  <a:srgbClr val="092F75"/>
                </a:solidFill>
                <a:latin typeface="Arial"/>
                <a:cs typeface="Arial"/>
              </a:rPr>
              <a:t>Co</a:t>
            </a:r>
            <a:r>
              <a:rPr sz="3400" spc="-35" dirty="0">
                <a:solidFill>
                  <a:srgbClr val="092F75"/>
                </a:solidFill>
                <a:latin typeface="Arial"/>
                <a:cs typeface="Arial"/>
              </a:rPr>
              <a:t>n</a:t>
            </a:r>
            <a:r>
              <a:rPr sz="3400" spc="-15" dirty="0">
                <a:solidFill>
                  <a:srgbClr val="092F75"/>
                </a:solidFill>
                <a:latin typeface="Arial"/>
                <a:cs typeface="Arial"/>
              </a:rPr>
              <a:t>tents</a:t>
            </a:r>
            <a:endParaRPr sz="3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629917"/>
            <a:ext cx="5191760" cy="21602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000" spc="5" dirty="0">
                <a:latin typeface="Calibri"/>
                <a:cs typeface="Calibri"/>
              </a:rPr>
              <a:t>O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spc="0" dirty="0">
                <a:latin typeface="Calibri"/>
                <a:cs typeface="Calibri"/>
              </a:rPr>
              <a:t>e</a:t>
            </a:r>
            <a:r>
              <a:rPr sz="2000" spc="15" dirty="0">
                <a:latin typeface="Calibri"/>
                <a:cs typeface="Calibri"/>
              </a:rPr>
              <a:t>r</a:t>
            </a:r>
            <a:r>
              <a:rPr sz="2000" spc="0" dirty="0">
                <a:latin typeface="Calibri"/>
                <a:cs typeface="Calibri"/>
              </a:rPr>
              <a:t>v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0" dirty="0">
                <a:latin typeface="Calibri"/>
                <a:cs typeface="Calibri"/>
              </a:rPr>
              <a:t>w a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spc="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Pur</a:t>
            </a:r>
            <a:r>
              <a:rPr sz="2000" spc="5" dirty="0">
                <a:latin typeface="Calibri"/>
                <a:cs typeface="Calibri"/>
              </a:rPr>
              <a:t>p</a:t>
            </a:r>
            <a:r>
              <a:rPr sz="2000" spc="0" dirty="0">
                <a:latin typeface="Calibri"/>
                <a:cs typeface="Calibri"/>
              </a:rPr>
              <a:t>ose of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U</a:t>
            </a:r>
            <a:r>
              <a:rPr sz="2000" spc="-10" dirty="0">
                <a:latin typeface="Calibri"/>
                <a:cs typeface="Calibri"/>
              </a:rPr>
              <a:t>s</a:t>
            </a:r>
            <a:r>
              <a:rPr sz="2000" spc="0" dirty="0">
                <a:latin typeface="Calibri"/>
                <a:cs typeface="Calibri"/>
              </a:rPr>
              <a:t>er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Guide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Ac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0" dirty="0">
                <a:latin typeface="Calibri"/>
                <a:cs typeface="Calibri"/>
              </a:rPr>
              <a:t>es</a:t>
            </a:r>
            <a:r>
              <a:rPr sz="2000" spc="-10" dirty="0">
                <a:latin typeface="Calibri"/>
                <a:cs typeface="Calibri"/>
              </a:rPr>
              <a:t>s</a:t>
            </a:r>
            <a:r>
              <a:rPr sz="2000" spc="0" dirty="0">
                <a:latin typeface="Calibri"/>
                <a:cs typeface="Calibri"/>
              </a:rPr>
              <a:t>ing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and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Lo</a:t>
            </a:r>
            <a:r>
              <a:rPr sz="2000" spc="25" dirty="0">
                <a:latin typeface="Calibri"/>
                <a:cs typeface="Calibri"/>
              </a:rPr>
              <a:t>g</a:t>
            </a:r>
            <a:r>
              <a:rPr sz="2000" spc="0" dirty="0">
                <a:latin typeface="Calibri"/>
                <a:cs typeface="Calibri"/>
              </a:rPr>
              <a:t>ging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in </a:t>
            </a:r>
            <a:r>
              <a:rPr sz="2000" spc="-20" dirty="0">
                <a:latin typeface="Calibri"/>
                <a:cs typeface="Calibri"/>
              </a:rPr>
              <a:t>t</a:t>
            </a:r>
            <a:r>
              <a:rPr sz="2000" spc="0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the PMT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Adm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0" dirty="0">
                <a:latin typeface="Calibri"/>
                <a:cs typeface="Calibri"/>
              </a:rPr>
              <a:t>ni</a:t>
            </a:r>
            <a:r>
              <a:rPr sz="2000" spc="-35" dirty="0">
                <a:latin typeface="Calibri"/>
                <a:cs typeface="Calibri"/>
              </a:rPr>
              <a:t>s</a:t>
            </a:r>
            <a:r>
              <a:rPr sz="2000" spc="0" dirty="0">
                <a:latin typeface="Calibri"/>
                <a:cs typeface="Calibri"/>
              </a:rPr>
              <a:t>t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spc="0" dirty="0">
                <a:latin typeface="Calibri"/>
                <a:cs typeface="Calibri"/>
              </a:rPr>
              <a:t>tion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Se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0" dirty="0">
                <a:latin typeface="Calibri"/>
                <a:cs typeface="Calibri"/>
              </a:rPr>
              <a:t>tion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F</a:t>
            </a:r>
            <a:r>
              <a:rPr sz="2000" spc="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spc="0" dirty="0">
                <a:latin typeface="Calibri"/>
                <a:cs typeface="Calibri"/>
              </a:rPr>
              <a:t>tu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0" dirty="0">
                <a:latin typeface="Calibri"/>
                <a:cs typeface="Calibri"/>
              </a:rPr>
              <a:t>es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E</a:t>
            </a:r>
            <a:r>
              <a:rPr sz="2000" spc="-20" dirty="0">
                <a:latin typeface="Calibri"/>
                <a:cs typeface="Calibri"/>
              </a:rPr>
              <a:t>n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0" dirty="0">
                <a:latin typeface="Calibri"/>
                <a:cs typeface="Calibri"/>
              </a:rPr>
              <a:t>er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0" dirty="0">
                <a:latin typeface="Calibri"/>
                <a:cs typeface="Calibri"/>
              </a:rPr>
              <a:t>ng Su</a:t>
            </a:r>
            <a:r>
              <a:rPr sz="2000" spc="5" dirty="0">
                <a:latin typeface="Calibri"/>
                <a:cs typeface="Calibri"/>
              </a:rPr>
              <a:t>b</a:t>
            </a:r>
            <a:r>
              <a:rPr sz="2000" spc="0" dirty="0">
                <a:latin typeface="Calibri"/>
                <a:cs typeface="Calibri"/>
              </a:rPr>
              <a:t>g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0" dirty="0">
                <a:latin typeface="Calibri"/>
                <a:cs typeface="Calibri"/>
              </a:rPr>
              <a:t>a</a:t>
            </a:r>
            <a:r>
              <a:rPr sz="2000" spc="-20" dirty="0">
                <a:latin typeface="Calibri"/>
                <a:cs typeface="Calibri"/>
              </a:rPr>
              <a:t>n</a:t>
            </a:r>
            <a:r>
              <a:rPr sz="2000" spc="0" dirty="0">
                <a:latin typeface="Calibri"/>
                <a:cs typeface="Calibri"/>
              </a:rPr>
              <a:t>t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w</a:t>
            </a:r>
            <a:r>
              <a:rPr sz="2000" spc="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0" dirty="0">
                <a:latin typeface="Calibri"/>
                <a:cs typeface="Calibri"/>
              </a:rPr>
              <a:t>eports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P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0" dirty="0">
                <a:latin typeface="Calibri"/>
                <a:cs typeface="Calibri"/>
              </a:rPr>
              <a:t>epar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0" dirty="0">
                <a:latin typeface="Calibri"/>
                <a:cs typeface="Calibri"/>
              </a:rPr>
              <a:t>ng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the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S</a:t>
            </a:r>
            <a:r>
              <a:rPr sz="2000" spc="5" dirty="0">
                <a:latin typeface="Calibri"/>
                <a:cs typeface="Calibri"/>
              </a:rPr>
              <a:t>u</a:t>
            </a:r>
            <a:r>
              <a:rPr sz="2000" spc="0" dirty="0">
                <a:latin typeface="Calibri"/>
                <a:cs typeface="Calibri"/>
              </a:rPr>
              <a:t>bg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0" dirty="0">
                <a:latin typeface="Calibri"/>
                <a:cs typeface="Calibri"/>
              </a:rPr>
              <a:t>a</a:t>
            </a:r>
            <a:r>
              <a:rPr sz="2000" spc="-20" dirty="0">
                <a:latin typeface="Calibri"/>
                <a:cs typeface="Calibri"/>
              </a:rPr>
              <a:t>n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0" dirty="0">
                <a:latin typeface="Calibri"/>
                <a:cs typeface="Calibri"/>
              </a:rPr>
              <a:t>ee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D</a:t>
            </a:r>
            <a:r>
              <a:rPr sz="2000" spc="-2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0" dirty="0">
                <a:latin typeface="Calibri"/>
                <a:cs typeface="Calibri"/>
              </a:rPr>
              <a:t>a 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0" dirty="0">
                <a:latin typeface="Calibri"/>
                <a:cs typeface="Calibri"/>
              </a:rPr>
              <a:t>eport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</a:tabLst>
            </a:pPr>
            <a:r>
              <a:rPr sz="2000" spc="-125" dirty="0">
                <a:latin typeface="Calibri"/>
                <a:cs typeface="Calibri"/>
              </a:rPr>
              <a:t>T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0" dirty="0">
                <a:latin typeface="Calibri"/>
                <a:cs typeface="Calibri"/>
              </a:rPr>
              <a:t>ouble</a:t>
            </a:r>
            <a:r>
              <a:rPr sz="2000" spc="-10" dirty="0">
                <a:latin typeface="Calibri"/>
                <a:cs typeface="Calibri"/>
              </a:rPr>
              <a:t>s</a:t>
            </a:r>
            <a:r>
              <a:rPr sz="2000" spc="0" dirty="0">
                <a:latin typeface="Calibri"/>
                <a:cs typeface="Calibri"/>
              </a:rPr>
              <a:t>hooting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0" dirty="0">
                <a:latin typeface="Calibri"/>
                <a:cs typeface="Calibri"/>
              </a:rPr>
              <a:t>ps and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Addit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0" dirty="0">
                <a:latin typeface="Calibri"/>
                <a:cs typeface="Calibri"/>
              </a:rPr>
              <a:t>onal 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0" dirty="0">
                <a:latin typeface="Calibri"/>
                <a:cs typeface="Calibri"/>
              </a:rPr>
              <a:t>esou</a:t>
            </a:r>
            <a:r>
              <a:rPr sz="2000" spc="-25" dirty="0">
                <a:latin typeface="Calibri"/>
                <a:cs typeface="Calibri"/>
              </a:rPr>
              <a:t>r</a:t>
            </a:r>
            <a:r>
              <a:rPr sz="2000" spc="0" dirty="0">
                <a:latin typeface="Calibri"/>
                <a:cs typeface="Calibri"/>
              </a:rPr>
              <a:t>ces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31480" y="304800"/>
            <a:ext cx="731520" cy="731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450975"/>
            <a:ext cx="4436110" cy="41205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1600" spc="-45" dirty="0">
                <a:latin typeface="Calibri"/>
                <a:cs typeface="Calibri"/>
              </a:rPr>
              <a:t>P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2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iodi</a:t>
            </a:r>
            <a:r>
              <a:rPr sz="1600" spc="-25" dirty="0">
                <a:latin typeface="Calibri"/>
                <a:cs typeface="Calibri"/>
              </a:rPr>
              <a:t>c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0" dirty="0">
                <a:latin typeface="Calibri"/>
                <a:cs typeface="Calibri"/>
              </a:rPr>
              <a:t>l</a:t>
            </a:r>
            <a:r>
              <a:rPr sz="1600" spc="-10" dirty="0">
                <a:latin typeface="Calibri"/>
                <a:cs typeface="Calibri"/>
              </a:rPr>
              <a:t>ly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cl</a:t>
            </a:r>
            <a:r>
              <a:rPr sz="1600" spc="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ck the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</a:t>
            </a:r>
            <a:r>
              <a:rPr sz="1600" spc="-35" dirty="0">
                <a:latin typeface="Calibri"/>
                <a:cs typeface="Calibri"/>
              </a:rPr>
              <a:t>a</a:t>
            </a:r>
            <a:r>
              <a:rPr sz="1600" spc="-25" dirty="0">
                <a:latin typeface="Calibri"/>
                <a:cs typeface="Calibri"/>
              </a:rPr>
              <a:t>v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and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</a:t>
            </a:r>
            <a:r>
              <a:rPr sz="1600" spc="-20" dirty="0">
                <a:latin typeface="Calibri"/>
                <a:cs typeface="Calibri"/>
              </a:rPr>
              <a:t>n</a:t>
            </a:r>
            <a:r>
              <a:rPr sz="1600" spc="-10" dirty="0">
                <a:latin typeface="Calibri"/>
                <a:cs typeface="Calibri"/>
              </a:rPr>
              <a:t>tinue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bu</a:t>
            </a:r>
            <a:r>
              <a:rPr sz="1600" spc="-30" dirty="0">
                <a:latin typeface="Calibri"/>
                <a:cs typeface="Calibri"/>
              </a:rPr>
              <a:t>t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on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o ensu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the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</a:t>
            </a:r>
            <a:r>
              <a:rPr sz="1600" spc="-20" dirty="0">
                <a:latin typeface="Calibri"/>
                <a:cs typeface="Calibri"/>
              </a:rPr>
              <a:t>a</a:t>
            </a:r>
            <a:r>
              <a:rPr sz="1600" spc="-3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y</a:t>
            </a:r>
            <a:r>
              <a:rPr sz="1600" spc="-10" dirty="0">
                <a:latin typeface="Calibri"/>
                <a:cs typeface="Calibri"/>
              </a:rPr>
              <a:t>ou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25" dirty="0">
                <a:latin typeface="Calibri"/>
                <a:cs typeface="Calibri"/>
              </a:rPr>
              <a:t>n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4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ed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3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</a:t>
            </a:r>
            <a:r>
              <a:rPr sz="1600" spc="-35" dirty="0">
                <a:latin typeface="Calibri"/>
                <a:cs typeface="Calibri"/>
              </a:rPr>
              <a:t>a</a:t>
            </a:r>
            <a:r>
              <a:rPr sz="1600" spc="-25" dirty="0">
                <a:latin typeface="Calibri"/>
                <a:cs typeface="Calibri"/>
              </a:rPr>
              <a:t>v</a:t>
            </a:r>
            <a:r>
              <a:rPr sz="1600" spc="-10" dirty="0">
                <a:latin typeface="Calibri"/>
                <a:cs typeface="Calibri"/>
              </a:rPr>
              <a:t>ed</a:t>
            </a:r>
            <a:r>
              <a:rPr sz="1600" spc="-5" dirty="0">
                <a:latin typeface="Calibri"/>
                <a:cs typeface="Calibri"/>
              </a:rPr>
              <a:t> i</a:t>
            </a:r>
            <a:r>
              <a:rPr sz="1600" spc="-20" dirty="0">
                <a:latin typeface="Calibri"/>
                <a:cs typeface="Calibri"/>
              </a:rPr>
              <a:t>nt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the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s</a:t>
            </a:r>
            <a:r>
              <a:rPr sz="1600" spc="-25" dirty="0">
                <a:latin typeface="Calibri"/>
                <a:cs typeface="Calibri"/>
              </a:rPr>
              <a:t>ys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em.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The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s</a:t>
            </a:r>
            <a:r>
              <a:rPr sz="1600" spc="-25" dirty="0">
                <a:latin typeface="Calibri"/>
                <a:cs typeface="Calibri"/>
              </a:rPr>
              <a:t>ys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5" dirty="0">
                <a:latin typeface="Calibri"/>
                <a:cs typeface="Calibri"/>
              </a:rPr>
              <a:t>em </a:t>
            </a:r>
            <a:r>
              <a:rPr sz="1600" spc="-10" dirty="0">
                <a:latin typeface="Calibri"/>
                <a:cs typeface="Calibri"/>
              </a:rPr>
              <a:t>wi</a:t>
            </a:r>
            <a:r>
              <a:rPr sz="1600" spc="0" dirty="0">
                <a:latin typeface="Calibri"/>
                <a:cs typeface="Calibri"/>
              </a:rPr>
              <a:t>l</a:t>
            </a:r>
            <a:r>
              <a:rPr sz="1600" spc="-5" dirty="0">
                <a:latin typeface="Calibri"/>
                <a:cs typeface="Calibri"/>
              </a:rPr>
              <a:t>l</a:t>
            </a:r>
            <a:r>
              <a:rPr sz="1600" spc="-10" dirty="0">
                <a:latin typeface="Calibri"/>
                <a:cs typeface="Calibri"/>
              </a:rPr>
              <a:t> time </a:t>
            </a:r>
            <a:r>
              <a:rPr sz="1600" spc="-45" dirty="0">
                <a:latin typeface="Calibri"/>
                <a:cs typeface="Calibri"/>
              </a:rPr>
              <a:t>y</a:t>
            </a:r>
            <a:r>
              <a:rPr sz="1600" spc="-10" dirty="0">
                <a:latin typeface="Calibri"/>
                <a:cs typeface="Calibri"/>
              </a:rPr>
              <a:t>ou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out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a</a:t>
            </a:r>
            <a:r>
              <a:rPr sz="1600" spc="-5" dirty="0">
                <a:latin typeface="Calibri"/>
                <a:cs typeface="Calibri"/>
              </a:rPr>
              <a:t>f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er </a:t>
            </a:r>
            <a:r>
              <a:rPr sz="1600" spc="-20" dirty="0">
                <a:latin typeface="Calibri"/>
                <a:cs typeface="Calibri"/>
              </a:rPr>
              <a:t>3</a:t>
            </a:r>
            <a:r>
              <a:rPr sz="1600" spc="-10" dirty="0">
                <a:latin typeface="Calibri"/>
                <a:cs typeface="Calibri"/>
              </a:rPr>
              <a:t>0 mi</a:t>
            </a:r>
            <a:r>
              <a:rPr sz="1600" spc="-5" dirty="0">
                <a:latin typeface="Calibri"/>
                <a:cs typeface="Calibri"/>
              </a:rPr>
              <a:t>n</a:t>
            </a:r>
            <a:r>
              <a:rPr sz="1600" spc="-10" dirty="0">
                <a:latin typeface="Calibri"/>
                <a:cs typeface="Calibri"/>
              </a:rPr>
              <a:t>ut</a:t>
            </a:r>
            <a:r>
              <a:rPr sz="1600" spc="-20" dirty="0">
                <a:latin typeface="Calibri"/>
                <a:cs typeface="Calibri"/>
              </a:rPr>
              <a:t>e</a:t>
            </a:r>
            <a:r>
              <a:rPr sz="1600" spc="-10" dirty="0">
                <a:latin typeface="Calibri"/>
                <a:cs typeface="Calibri"/>
              </a:rPr>
              <a:t>s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of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inact</a:t>
            </a:r>
            <a:r>
              <a:rPr sz="1600" spc="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vi</a:t>
            </a:r>
            <a:r>
              <a:rPr sz="1600" spc="-5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y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and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</a:t>
            </a:r>
            <a:r>
              <a:rPr sz="1600" spc="-20" dirty="0">
                <a:latin typeface="Calibri"/>
                <a:cs typeface="Calibri"/>
              </a:rPr>
              <a:t>a</a:t>
            </a:r>
            <a:r>
              <a:rPr sz="1600" spc="-3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not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</a:t>
            </a:r>
            <a:r>
              <a:rPr sz="1600" spc="-35" dirty="0">
                <a:latin typeface="Calibri"/>
                <a:cs typeface="Calibri"/>
              </a:rPr>
              <a:t>a</a:t>
            </a:r>
            <a:r>
              <a:rPr sz="1600" spc="-25" dirty="0">
                <a:latin typeface="Calibri"/>
                <a:cs typeface="Calibri"/>
              </a:rPr>
              <a:t>v</a:t>
            </a:r>
            <a:r>
              <a:rPr sz="1600" spc="-10" dirty="0">
                <a:latin typeface="Calibri"/>
                <a:cs typeface="Calibri"/>
              </a:rPr>
              <a:t>ed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wi</a:t>
            </a:r>
            <a:r>
              <a:rPr sz="1600" spc="0" dirty="0">
                <a:latin typeface="Calibri"/>
                <a:cs typeface="Calibri"/>
              </a:rPr>
              <a:t>l</a:t>
            </a:r>
            <a:r>
              <a:rPr sz="1600" spc="-5" dirty="0">
                <a:latin typeface="Calibri"/>
                <a:cs typeface="Calibri"/>
              </a:rPr>
              <a:t>l</a:t>
            </a:r>
            <a:r>
              <a:rPr sz="1600" spc="-10" dirty="0">
                <a:latin typeface="Calibri"/>
                <a:cs typeface="Calibri"/>
              </a:rPr>
              <a:t> be lo</a:t>
            </a:r>
            <a:r>
              <a:rPr sz="1600" spc="-25" dirty="0">
                <a:latin typeface="Calibri"/>
                <a:cs typeface="Calibri"/>
              </a:rPr>
              <a:t>s</a:t>
            </a:r>
            <a:r>
              <a:rPr sz="1600" spc="-5" dirty="0">
                <a:latin typeface="Calibri"/>
                <a:cs typeface="Calibri"/>
              </a:rPr>
              <a:t>t.</a:t>
            </a:r>
            <a:endParaRPr sz="1600">
              <a:latin typeface="Calibri"/>
              <a:cs typeface="Calibri"/>
            </a:endParaRPr>
          </a:p>
          <a:p>
            <a:pPr>
              <a:lnSpc>
                <a:spcPts val="650"/>
              </a:lnSpc>
              <a:spcBef>
                <a:spcPts val="37"/>
              </a:spcBef>
              <a:buFont typeface="Arial"/>
              <a:buChar char="•"/>
            </a:pPr>
            <a:endParaRPr sz="65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 marL="355600" marR="1905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1600" spc="-10" dirty="0">
                <a:latin typeface="Calibri"/>
                <a:cs typeface="Calibri"/>
              </a:rPr>
              <a:t>P</a:t>
            </a:r>
            <a:r>
              <a:rPr sz="1600" spc="0" dirty="0">
                <a:latin typeface="Calibri"/>
                <a:cs typeface="Calibri"/>
              </a:rPr>
              <a:t>l</a:t>
            </a:r>
            <a:r>
              <a:rPr sz="1600" spc="-10" dirty="0">
                <a:latin typeface="Calibri"/>
                <a:cs typeface="Calibri"/>
              </a:rPr>
              <a:t>ease no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th</a:t>
            </a:r>
            <a:r>
              <a:rPr sz="1600" spc="-20" dirty="0">
                <a:latin typeface="Calibri"/>
                <a:cs typeface="Calibri"/>
              </a:rPr>
              <a:t>a</a:t>
            </a:r>
            <a:r>
              <a:rPr sz="1600" spc="-10" dirty="0">
                <a:latin typeface="Calibri"/>
                <a:cs typeface="Calibri"/>
              </a:rPr>
              <a:t>t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simp</a:t>
            </a:r>
            <a:r>
              <a:rPr sz="1600" spc="0" dirty="0">
                <a:latin typeface="Calibri"/>
                <a:cs typeface="Calibri"/>
              </a:rPr>
              <a:t>l</a:t>
            </a:r>
            <a:r>
              <a:rPr sz="1600" spc="-10" dirty="0">
                <a:latin typeface="Calibri"/>
                <a:cs typeface="Calibri"/>
              </a:rPr>
              <a:t>y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25" dirty="0">
                <a:latin typeface="Calibri"/>
                <a:cs typeface="Calibri"/>
              </a:rPr>
              <a:t>n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2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ing d</a:t>
            </a:r>
            <a:r>
              <a:rPr sz="1600" spc="-20" dirty="0">
                <a:latin typeface="Calibri"/>
                <a:cs typeface="Calibri"/>
              </a:rPr>
              <a:t>a</a:t>
            </a:r>
            <a:r>
              <a:rPr sz="1600" spc="-3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</a:t>
            </a:r>
            <a:r>
              <a:rPr sz="1600" spc="-25" dirty="0">
                <a:latin typeface="Calibri"/>
                <a:cs typeface="Calibri"/>
              </a:rPr>
              <a:t>n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0" dirty="0">
                <a:latin typeface="Calibri"/>
                <a:cs typeface="Calibri"/>
              </a:rPr>
              <a:t>f</a:t>
            </a:r>
            <a:r>
              <a:rPr sz="1600" spc="-10" dirty="0">
                <a:latin typeface="Calibri"/>
                <a:cs typeface="Calibri"/>
              </a:rPr>
              <a:t>ield do</a:t>
            </a:r>
            <a:r>
              <a:rPr sz="1600" spc="-20" dirty="0">
                <a:latin typeface="Calibri"/>
                <a:cs typeface="Calibri"/>
              </a:rPr>
              <a:t>e</a:t>
            </a:r>
            <a:r>
              <a:rPr sz="1600" spc="-10" dirty="0">
                <a:latin typeface="Calibri"/>
                <a:cs typeface="Calibri"/>
              </a:rPr>
              <a:t>s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not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c</a:t>
            </a:r>
            <a:r>
              <a:rPr sz="1600" spc="-10" dirty="0">
                <a:latin typeface="Calibri"/>
                <a:cs typeface="Calibri"/>
              </a:rPr>
              <a:t>on</a:t>
            </a:r>
            <a:r>
              <a:rPr sz="1600" spc="-30" dirty="0">
                <a:latin typeface="Calibri"/>
                <a:cs typeface="Calibri"/>
              </a:rPr>
              <a:t>s</a:t>
            </a:r>
            <a:r>
              <a:rPr sz="1600" spc="-10" dirty="0">
                <a:latin typeface="Calibri"/>
                <a:cs typeface="Calibri"/>
              </a:rPr>
              <a:t>t</a:t>
            </a:r>
            <a:r>
              <a:rPr sz="1600" spc="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tu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as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act</a:t>
            </a:r>
            <a:r>
              <a:rPr sz="1600" spc="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vi</a:t>
            </a:r>
            <a:r>
              <a:rPr sz="1600" spc="-5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y;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the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s</a:t>
            </a:r>
            <a:r>
              <a:rPr sz="1600" spc="-30" dirty="0">
                <a:latin typeface="Calibri"/>
                <a:cs typeface="Calibri"/>
              </a:rPr>
              <a:t>y</a:t>
            </a:r>
            <a:r>
              <a:rPr sz="1600" spc="-25" dirty="0">
                <a:latin typeface="Calibri"/>
                <a:cs typeface="Calibri"/>
              </a:rPr>
              <a:t>s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5" dirty="0">
                <a:latin typeface="Calibri"/>
                <a:cs typeface="Calibri"/>
              </a:rPr>
              <a:t>em</a:t>
            </a:r>
            <a:r>
              <a:rPr sz="1600" spc="-10" dirty="0">
                <a:latin typeface="Calibri"/>
                <a:cs typeface="Calibri"/>
              </a:rPr>
              <a:t> only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30" dirty="0">
                <a:latin typeface="Calibri"/>
                <a:cs typeface="Calibri"/>
              </a:rPr>
              <a:t>c</a:t>
            </a:r>
            <a:r>
              <a:rPr sz="1600" spc="-10" dirty="0">
                <a:latin typeface="Calibri"/>
                <a:cs typeface="Calibri"/>
              </a:rPr>
              <a:t>ogni</a:t>
            </a:r>
            <a:r>
              <a:rPr sz="1600" spc="-45" dirty="0">
                <a:latin typeface="Calibri"/>
                <a:cs typeface="Calibri"/>
              </a:rPr>
              <a:t>z</a:t>
            </a:r>
            <a:r>
              <a:rPr sz="1600" spc="-10" dirty="0">
                <a:latin typeface="Calibri"/>
                <a:cs typeface="Calibri"/>
              </a:rPr>
              <a:t>es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</a:t>
            </a:r>
            <a:r>
              <a:rPr sz="1600" spc="-35" dirty="0">
                <a:latin typeface="Calibri"/>
                <a:cs typeface="Calibri"/>
              </a:rPr>
              <a:t>a</a:t>
            </a:r>
            <a:r>
              <a:rPr sz="1600" spc="-10" dirty="0">
                <a:latin typeface="Calibri"/>
                <a:cs typeface="Calibri"/>
              </a:rPr>
              <a:t>vi</a:t>
            </a:r>
            <a:r>
              <a:rPr sz="1600" spc="-5" dirty="0">
                <a:latin typeface="Calibri"/>
                <a:cs typeface="Calibri"/>
              </a:rPr>
              <a:t>n</a:t>
            </a:r>
            <a:r>
              <a:rPr sz="1600" spc="-10" dirty="0">
                <a:latin typeface="Calibri"/>
                <a:cs typeface="Calibri"/>
              </a:rPr>
              <a:t>g or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the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ad</a:t>
            </a:r>
            <a:r>
              <a:rPr sz="1600" spc="-35" dirty="0">
                <a:latin typeface="Calibri"/>
                <a:cs typeface="Calibri"/>
              </a:rPr>
              <a:t>v</a:t>
            </a:r>
            <a:r>
              <a:rPr sz="1600" spc="-10" dirty="0">
                <a:latin typeface="Calibri"/>
                <a:cs typeface="Calibri"/>
              </a:rPr>
              <a:t>anc</a:t>
            </a:r>
            <a:r>
              <a:rPr sz="1600" spc="-20" dirty="0">
                <a:latin typeface="Calibri"/>
                <a:cs typeface="Calibri"/>
              </a:rPr>
              <a:t>e</a:t>
            </a:r>
            <a:r>
              <a:rPr sz="1600" spc="-15" dirty="0">
                <a:latin typeface="Calibri"/>
                <a:cs typeface="Calibri"/>
              </a:rPr>
              <a:t>me</a:t>
            </a:r>
            <a:r>
              <a:rPr sz="1600" spc="-25" dirty="0">
                <a:latin typeface="Calibri"/>
                <a:cs typeface="Calibri"/>
              </a:rPr>
              <a:t>n</a:t>
            </a:r>
            <a:r>
              <a:rPr sz="1600" spc="-10" dirty="0">
                <a:latin typeface="Calibri"/>
                <a:cs typeface="Calibri"/>
              </a:rPr>
              <a:t>t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ano</a:t>
            </a:r>
            <a:r>
              <a:rPr sz="1600" spc="-5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her pa</a:t>
            </a:r>
            <a:r>
              <a:rPr sz="1600" spc="-20" dirty="0">
                <a:latin typeface="Calibri"/>
                <a:cs typeface="Calibri"/>
              </a:rPr>
              <a:t>g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as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ac</a:t>
            </a:r>
            <a:r>
              <a:rPr sz="1600" spc="-5" dirty="0">
                <a:latin typeface="Calibri"/>
                <a:cs typeface="Calibri"/>
              </a:rPr>
              <a:t>tivit</a:t>
            </a:r>
            <a:r>
              <a:rPr sz="1600" spc="-10" dirty="0">
                <a:latin typeface="Calibri"/>
                <a:cs typeface="Calibri"/>
              </a:rPr>
              <a:t>ies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th</a:t>
            </a:r>
            <a:r>
              <a:rPr sz="1600" spc="-20" dirty="0">
                <a:latin typeface="Calibri"/>
                <a:cs typeface="Calibri"/>
              </a:rPr>
              <a:t>a</a:t>
            </a:r>
            <a:r>
              <a:rPr sz="1600" spc="-10" dirty="0">
                <a:latin typeface="Calibri"/>
                <a:cs typeface="Calibri"/>
              </a:rPr>
              <a:t>t</a:t>
            </a:r>
            <a:r>
              <a:rPr sz="1600" spc="-15" dirty="0">
                <a:latin typeface="Calibri"/>
                <a:cs typeface="Calibri"/>
              </a:rPr>
              <a:t> w</a:t>
            </a:r>
            <a:r>
              <a:rPr sz="1600" spc="0" dirty="0">
                <a:latin typeface="Calibri"/>
                <a:cs typeface="Calibri"/>
              </a:rPr>
              <a:t>i</a:t>
            </a:r>
            <a:r>
              <a:rPr sz="1600" spc="-5" dirty="0">
                <a:latin typeface="Calibri"/>
                <a:cs typeface="Calibri"/>
              </a:rPr>
              <a:t>ll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65" dirty="0">
                <a:latin typeface="Calibri"/>
                <a:cs typeface="Calibri"/>
              </a:rPr>
              <a:t>k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15" dirty="0">
                <a:latin typeface="Calibri"/>
                <a:cs typeface="Calibri"/>
              </a:rPr>
              <a:t>e</a:t>
            </a:r>
            <a:r>
              <a:rPr sz="1600" spc="-10" dirty="0">
                <a:latin typeface="Calibri"/>
                <a:cs typeface="Calibri"/>
              </a:rPr>
              <a:t>p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y</a:t>
            </a:r>
            <a:r>
              <a:rPr sz="1600" spc="-10" dirty="0">
                <a:latin typeface="Calibri"/>
                <a:cs typeface="Calibri"/>
              </a:rPr>
              <a:t>our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session ac</a:t>
            </a:r>
            <a:r>
              <a:rPr sz="1600" spc="-5" dirty="0">
                <a:latin typeface="Calibri"/>
                <a:cs typeface="Calibri"/>
              </a:rPr>
              <a:t>ti</a:t>
            </a:r>
            <a:r>
              <a:rPr sz="1600" spc="-25" dirty="0">
                <a:latin typeface="Calibri"/>
                <a:cs typeface="Calibri"/>
              </a:rPr>
              <a:t>v</a:t>
            </a:r>
            <a:r>
              <a:rPr sz="1600" spc="-10" dirty="0">
                <a:latin typeface="Calibri"/>
                <a:cs typeface="Calibri"/>
              </a:rPr>
              <a:t>e.</a:t>
            </a:r>
            <a:endParaRPr sz="1600">
              <a:latin typeface="Calibri"/>
              <a:cs typeface="Calibri"/>
            </a:endParaRPr>
          </a:p>
          <a:p>
            <a:pPr>
              <a:lnSpc>
                <a:spcPts val="650"/>
              </a:lnSpc>
              <a:spcBef>
                <a:spcPts val="38"/>
              </a:spcBef>
              <a:buFont typeface="Arial"/>
              <a:buChar char="•"/>
            </a:pPr>
            <a:endParaRPr sz="65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 marL="355600" marR="12827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1600" spc="-10" dirty="0">
                <a:latin typeface="Calibri"/>
                <a:cs typeface="Calibri"/>
              </a:rPr>
              <a:t>C</a:t>
            </a:r>
            <a:r>
              <a:rPr sz="1600" spc="0" dirty="0">
                <a:latin typeface="Calibri"/>
                <a:cs typeface="Calibri"/>
              </a:rPr>
              <a:t>l</a:t>
            </a:r>
            <a:r>
              <a:rPr sz="1600" spc="-10" dirty="0">
                <a:latin typeface="Calibri"/>
                <a:cs typeface="Calibri"/>
              </a:rPr>
              <a:t>ick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the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Exit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</a:t>
            </a:r>
            <a:r>
              <a:rPr sz="1600" spc="-20" dirty="0">
                <a:latin typeface="Calibri"/>
                <a:cs typeface="Calibri"/>
              </a:rPr>
              <a:t>a</a:t>
            </a:r>
            <a:r>
              <a:rPr sz="1600" spc="-3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20" dirty="0">
                <a:latin typeface="Calibri"/>
                <a:cs typeface="Calibri"/>
              </a:rPr>
              <a:t>n</a:t>
            </a:r>
            <a:r>
              <a:rPr sz="1600" spc="-10" dirty="0">
                <a:latin typeface="Calibri"/>
                <a:cs typeface="Calibri"/>
              </a:rPr>
              <a:t>t</a:t>
            </a:r>
            <a:r>
              <a:rPr sz="1600" spc="-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y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bu</a:t>
            </a:r>
            <a:r>
              <a:rPr sz="1600" spc="-30" dirty="0">
                <a:latin typeface="Calibri"/>
                <a:cs typeface="Calibri"/>
              </a:rPr>
              <a:t>t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on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close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and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e</a:t>
            </a:r>
            <a:r>
              <a:rPr sz="1600" spc="-10" dirty="0">
                <a:latin typeface="Calibri"/>
                <a:cs typeface="Calibri"/>
              </a:rPr>
              <a:t>xit the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pa</a:t>
            </a:r>
            <a:r>
              <a:rPr sz="1600" spc="-20" dirty="0">
                <a:latin typeface="Calibri"/>
                <a:cs typeface="Calibri"/>
              </a:rPr>
              <a:t>g</a:t>
            </a:r>
            <a:r>
              <a:rPr sz="1600" spc="-10" dirty="0">
                <a:latin typeface="Calibri"/>
                <a:cs typeface="Calibri"/>
              </a:rPr>
              <a:t>e.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</a:t>
            </a:r>
            <a:r>
              <a:rPr sz="1600" spc="0" dirty="0">
                <a:latin typeface="Calibri"/>
                <a:cs typeface="Calibri"/>
              </a:rPr>
              <a:t>l</a:t>
            </a:r>
            <a:r>
              <a:rPr sz="1600" spc="-10" dirty="0">
                <a:latin typeface="Calibri"/>
                <a:cs typeface="Calibri"/>
              </a:rPr>
              <a:t>ease no</a:t>
            </a:r>
            <a:r>
              <a:rPr sz="1600" spc="-25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th</a:t>
            </a:r>
            <a:r>
              <a:rPr sz="1600" spc="-20" dirty="0">
                <a:latin typeface="Calibri"/>
                <a:cs typeface="Calibri"/>
              </a:rPr>
              <a:t>a</a:t>
            </a:r>
            <a:r>
              <a:rPr sz="1600" spc="-10" dirty="0">
                <a:latin typeface="Calibri"/>
                <a:cs typeface="Calibri"/>
              </a:rPr>
              <a:t>t a</a:t>
            </a:r>
            <a:r>
              <a:rPr sz="1600" spc="-35" dirty="0">
                <a:latin typeface="Calibri"/>
                <a:cs typeface="Calibri"/>
              </a:rPr>
              <a:t>n</a:t>
            </a:r>
            <a:r>
              <a:rPr sz="1600" spc="-10" dirty="0">
                <a:latin typeface="Calibri"/>
                <a:cs typeface="Calibri"/>
              </a:rPr>
              <a:t>y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</a:t>
            </a:r>
            <a:r>
              <a:rPr sz="1600" spc="-25" dirty="0">
                <a:latin typeface="Calibri"/>
                <a:cs typeface="Calibri"/>
              </a:rPr>
              <a:t>a</a:t>
            </a:r>
            <a:r>
              <a:rPr sz="1600" spc="-3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not p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25" dirty="0">
                <a:latin typeface="Calibri"/>
                <a:cs typeface="Calibri"/>
              </a:rPr>
              <a:t>e</a:t>
            </a:r>
            <a:r>
              <a:rPr sz="1600" spc="-10" dirty="0">
                <a:latin typeface="Calibri"/>
                <a:cs typeface="Calibri"/>
              </a:rPr>
              <a:t>vious</a:t>
            </a:r>
            <a:r>
              <a:rPr sz="1600" spc="0" dirty="0">
                <a:latin typeface="Calibri"/>
                <a:cs typeface="Calibri"/>
              </a:rPr>
              <a:t>l</a:t>
            </a:r>
            <a:r>
              <a:rPr sz="1600" spc="-10" dirty="0">
                <a:latin typeface="Calibri"/>
                <a:cs typeface="Calibri"/>
              </a:rPr>
              <a:t>y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</a:t>
            </a:r>
            <a:r>
              <a:rPr sz="1600" spc="-35" dirty="0">
                <a:latin typeface="Calibri"/>
                <a:cs typeface="Calibri"/>
              </a:rPr>
              <a:t>a</a:t>
            </a:r>
            <a:r>
              <a:rPr sz="1600" spc="-25" dirty="0">
                <a:latin typeface="Calibri"/>
                <a:cs typeface="Calibri"/>
              </a:rPr>
              <a:t>v</a:t>
            </a:r>
            <a:r>
              <a:rPr sz="1600" spc="-10" dirty="0">
                <a:latin typeface="Calibri"/>
                <a:cs typeface="Calibri"/>
              </a:rPr>
              <a:t>ed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wi</a:t>
            </a:r>
            <a:r>
              <a:rPr sz="1600" spc="0" dirty="0">
                <a:latin typeface="Calibri"/>
                <a:cs typeface="Calibri"/>
              </a:rPr>
              <a:t>l</a:t>
            </a:r>
            <a:r>
              <a:rPr sz="1600" spc="-5" dirty="0">
                <a:latin typeface="Calibri"/>
                <a:cs typeface="Calibri"/>
              </a:rPr>
              <a:t>l</a:t>
            </a:r>
            <a:r>
              <a:rPr sz="1600" spc="-10" dirty="0">
                <a:latin typeface="Calibri"/>
                <a:cs typeface="Calibri"/>
              </a:rPr>
              <a:t> be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lo</a:t>
            </a:r>
            <a:r>
              <a:rPr sz="1600" spc="-25" dirty="0">
                <a:latin typeface="Calibri"/>
                <a:cs typeface="Calibri"/>
              </a:rPr>
              <a:t>s</a:t>
            </a:r>
            <a:r>
              <a:rPr sz="1600" spc="-5" dirty="0">
                <a:latin typeface="Calibri"/>
                <a:cs typeface="Calibri"/>
              </a:rPr>
              <a:t>t.</a:t>
            </a:r>
            <a:r>
              <a:rPr sz="1600" spc="-10" dirty="0">
                <a:latin typeface="Calibri"/>
                <a:cs typeface="Calibri"/>
              </a:rPr>
              <a:t> The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Ex</a:t>
            </a:r>
            <a:r>
              <a:rPr sz="1600" spc="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t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</a:t>
            </a:r>
            <a:r>
              <a:rPr sz="1600" spc="-20" dirty="0">
                <a:latin typeface="Calibri"/>
                <a:cs typeface="Calibri"/>
              </a:rPr>
              <a:t>a</a:t>
            </a:r>
            <a:r>
              <a:rPr sz="1600" spc="-3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20" dirty="0">
                <a:latin typeface="Calibri"/>
                <a:cs typeface="Calibri"/>
              </a:rPr>
              <a:t>n</a:t>
            </a:r>
            <a:r>
              <a:rPr sz="1600" spc="-10" dirty="0">
                <a:latin typeface="Calibri"/>
                <a:cs typeface="Calibri"/>
              </a:rPr>
              <a:t>t</a:t>
            </a:r>
            <a:r>
              <a:rPr sz="1600" spc="-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y bu</a:t>
            </a:r>
            <a:r>
              <a:rPr sz="1600" spc="-30" dirty="0">
                <a:latin typeface="Calibri"/>
                <a:cs typeface="Calibri"/>
              </a:rPr>
              <a:t>t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on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does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N</a:t>
            </a:r>
            <a:r>
              <a:rPr sz="1600" spc="-60" dirty="0">
                <a:latin typeface="Calibri"/>
                <a:cs typeface="Calibri"/>
              </a:rPr>
              <a:t>O</a:t>
            </a:r>
            <a:r>
              <a:rPr sz="1600" spc="-10" dirty="0">
                <a:latin typeface="Calibri"/>
                <a:cs typeface="Calibri"/>
              </a:rPr>
              <a:t>T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au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5" dirty="0">
                <a:latin typeface="Calibri"/>
                <a:cs typeface="Calibri"/>
              </a:rPr>
              <a:t>om</a:t>
            </a:r>
            <a:r>
              <a:rPr sz="1600" spc="-25" dirty="0">
                <a:latin typeface="Calibri"/>
                <a:cs typeface="Calibri"/>
              </a:rPr>
              <a:t>a</a:t>
            </a:r>
            <a:r>
              <a:rPr sz="1600" spc="-5" dirty="0">
                <a:latin typeface="Calibri"/>
                <a:cs typeface="Calibri"/>
              </a:rPr>
              <a:t>ti</a:t>
            </a:r>
            <a:r>
              <a:rPr sz="1600" spc="-25" dirty="0">
                <a:latin typeface="Calibri"/>
                <a:cs typeface="Calibri"/>
              </a:rPr>
              <a:t>c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0" dirty="0">
                <a:latin typeface="Calibri"/>
                <a:cs typeface="Calibri"/>
              </a:rPr>
              <a:t>l</a:t>
            </a:r>
            <a:r>
              <a:rPr sz="1600" spc="-15" dirty="0">
                <a:latin typeface="Calibri"/>
                <a:cs typeface="Calibri"/>
              </a:rPr>
              <a:t>l</a:t>
            </a:r>
            <a:r>
              <a:rPr sz="1600" spc="-10" dirty="0">
                <a:latin typeface="Calibri"/>
                <a:cs typeface="Calibri"/>
              </a:rPr>
              <a:t>y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</a:t>
            </a:r>
            <a:r>
              <a:rPr sz="1600" spc="-35" dirty="0">
                <a:latin typeface="Calibri"/>
                <a:cs typeface="Calibri"/>
              </a:rPr>
              <a:t>a</a:t>
            </a:r>
            <a:r>
              <a:rPr sz="1600" spc="-25" dirty="0">
                <a:latin typeface="Calibri"/>
                <a:cs typeface="Calibri"/>
              </a:rPr>
              <a:t>v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y</a:t>
            </a:r>
            <a:r>
              <a:rPr sz="1600" spc="-10" dirty="0">
                <a:latin typeface="Calibri"/>
                <a:cs typeface="Calibri"/>
              </a:rPr>
              <a:t>our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30" dirty="0">
                <a:latin typeface="Calibri"/>
                <a:cs typeface="Calibri"/>
              </a:rPr>
              <a:t>w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-20" dirty="0">
                <a:latin typeface="Calibri"/>
                <a:cs typeface="Calibri"/>
              </a:rPr>
              <a:t>rk</a:t>
            </a:r>
            <a:r>
              <a:rPr sz="1600" spc="-5" dirty="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559942"/>
            <a:ext cx="6959600" cy="5568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273935" algn="l"/>
                <a:tab pos="2932430" algn="l"/>
                <a:tab pos="5981065" algn="l"/>
              </a:tabLst>
            </a:pPr>
            <a:r>
              <a:rPr sz="3600" dirty="0">
                <a:solidFill>
                  <a:srgbClr val="082F75"/>
                </a:solidFill>
                <a:latin typeface="Arial"/>
                <a:cs typeface="Arial"/>
              </a:rPr>
              <a:t>Quick</a:t>
            </a:r>
            <a:r>
              <a:rPr sz="3600" spc="-65" dirty="0">
                <a:solidFill>
                  <a:srgbClr val="082F75"/>
                </a:solidFill>
                <a:latin typeface="Arial"/>
                <a:cs typeface="Arial"/>
              </a:rPr>
              <a:t> </a:t>
            </a:r>
            <a:r>
              <a:rPr sz="3600" spc="-140" dirty="0">
                <a:solidFill>
                  <a:srgbClr val="082F75"/>
                </a:solidFill>
                <a:latin typeface="Arial"/>
                <a:cs typeface="Arial"/>
              </a:rPr>
              <a:t>T</a:t>
            </a:r>
            <a:r>
              <a:rPr sz="3600" spc="0" dirty="0">
                <a:solidFill>
                  <a:srgbClr val="082F75"/>
                </a:solidFill>
                <a:latin typeface="Arial"/>
                <a:cs typeface="Arial"/>
              </a:rPr>
              <a:t>ips	</a:t>
            </a:r>
            <a:r>
              <a:rPr sz="3600" spc="-15" dirty="0">
                <a:solidFill>
                  <a:srgbClr val="082F75"/>
                </a:solidFill>
                <a:latin typeface="Arial"/>
                <a:cs typeface="Arial"/>
              </a:rPr>
              <a:t>f</a:t>
            </a:r>
            <a:r>
              <a:rPr sz="3600" spc="0" dirty="0">
                <a:solidFill>
                  <a:srgbClr val="082F75"/>
                </a:solidFill>
                <a:latin typeface="Arial"/>
                <a:cs typeface="Arial"/>
              </a:rPr>
              <a:t>or	</a:t>
            </a:r>
            <a:r>
              <a:rPr sz="3600" spc="10" dirty="0">
                <a:solidFill>
                  <a:srgbClr val="082F75"/>
                </a:solidFill>
                <a:latin typeface="Arial"/>
                <a:cs typeface="Arial"/>
              </a:rPr>
              <a:t>N</a:t>
            </a:r>
            <a:r>
              <a:rPr sz="3600" spc="0" dirty="0">
                <a:solidFill>
                  <a:srgbClr val="082F75"/>
                </a:solidFill>
                <a:latin typeface="Arial"/>
                <a:cs typeface="Arial"/>
              </a:rPr>
              <a:t>avig</a:t>
            </a:r>
            <a:r>
              <a:rPr sz="3600" spc="5" dirty="0">
                <a:solidFill>
                  <a:srgbClr val="082F75"/>
                </a:solidFill>
                <a:latin typeface="Arial"/>
                <a:cs typeface="Arial"/>
              </a:rPr>
              <a:t>a</a:t>
            </a:r>
            <a:r>
              <a:rPr sz="3600" spc="0" dirty="0">
                <a:solidFill>
                  <a:srgbClr val="082F75"/>
                </a:solidFill>
                <a:latin typeface="Arial"/>
                <a:cs typeface="Arial"/>
              </a:rPr>
              <a:t>ting</a:t>
            </a:r>
            <a:r>
              <a:rPr sz="3600" spc="-30" dirty="0">
                <a:solidFill>
                  <a:srgbClr val="082F75"/>
                </a:solidFill>
                <a:latin typeface="Arial"/>
                <a:cs typeface="Arial"/>
              </a:rPr>
              <a:t> </a:t>
            </a:r>
            <a:r>
              <a:rPr sz="3600" spc="0" dirty="0">
                <a:solidFill>
                  <a:srgbClr val="082F75"/>
                </a:solidFill>
                <a:latin typeface="Arial"/>
                <a:cs typeface="Arial"/>
              </a:rPr>
              <a:t>the	PMT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07152" y="2799588"/>
            <a:ext cx="3300984" cy="1077468"/>
          </a:xfrm>
          <a:custGeom>
            <a:avLst/>
            <a:gdLst/>
            <a:ahLst/>
            <a:cxnLst/>
            <a:rect l="l" t="t" r="r" b="b"/>
            <a:pathLst>
              <a:path w="3300984" h="1077468">
                <a:moveTo>
                  <a:pt x="0" y="1077468"/>
                </a:moveTo>
                <a:lnTo>
                  <a:pt x="3300984" y="1077468"/>
                </a:lnTo>
                <a:lnTo>
                  <a:pt x="3300984" y="0"/>
                </a:lnTo>
                <a:lnTo>
                  <a:pt x="0" y="0"/>
                </a:lnTo>
                <a:lnTo>
                  <a:pt x="0" y="1077468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635244" y="2833878"/>
            <a:ext cx="2843530" cy="9988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" algn="ctr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35" dirty="0">
                <a:latin typeface="Calibri"/>
                <a:cs typeface="Calibri"/>
              </a:rPr>
              <a:t>a</a:t>
            </a:r>
            <a:r>
              <a:rPr sz="1600" b="1" spc="-25" dirty="0">
                <a:latin typeface="Calibri"/>
                <a:cs typeface="Calibri"/>
              </a:rPr>
              <a:t>v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a</a:t>
            </a:r>
            <a:r>
              <a:rPr sz="1600" b="1" spc="-15" dirty="0">
                <a:latin typeface="Calibri"/>
                <a:cs typeface="Calibri"/>
              </a:rPr>
              <a:t>n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25" dirty="0">
                <a:latin typeface="Calibri"/>
                <a:cs typeface="Calibri"/>
              </a:rPr>
              <a:t>n</a:t>
            </a:r>
            <a:r>
              <a:rPr sz="1600" b="1" spc="-5" dirty="0">
                <a:latin typeface="Calibri"/>
                <a:cs typeface="Calibri"/>
              </a:rPr>
              <a:t>ti</a:t>
            </a:r>
            <a:r>
              <a:rPr sz="1600" b="1" spc="-15" dirty="0">
                <a:latin typeface="Calibri"/>
                <a:cs typeface="Calibri"/>
              </a:rPr>
              <a:t>n</a:t>
            </a:r>
            <a:r>
              <a:rPr sz="1600" b="1" spc="-20" dirty="0">
                <a:latin typeface="Calibri"/>
                <a:cs typeface="Calibri"/>
              </a:rPr>
              <a:t>u</a:t>
            </a:r>
            <a:r>
              <a:rPr sz="1600" b="1" spc="-10" dirty="0">
                <a:latin typeface="Calibri"/>
                <a:cs typeface="Calibri"/>
              </a:rPr>
              <a:t>e</a:t>
            </a:r>
            <a:endParaRPr sz="1600">
              <a:latin typeface="Calibri"/>
              <a:cs typeface="Calibri"/>
            </a:endParaRPr>
          </a:p>
          <a:p>
            <a:pPr marL="12700" marR="12700" algn="ctr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It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is </a:t>
            </a:r>
            <a:r>
              <a:rPr sz="1600" spc="-10" dirty="0">
                <a:latin typeface="Calibri"/>
                <a:cs typeface="Calibri"/>
              </a:rPr>
              <a:t>c</a:t>
            </a:r>
            <a:r>
              <a:rPr sz="1600" spc="-20" dirty="0">
                <a:latin typeface="Calibri"/>
                <a:cs typeface="Calibri"/>
              </a:rPr>
              <a:t>r</a:t>
            </a:r>
            <a:r>
              <a:rPr sz="1600" spc="-5" dirty="0">
                <a:latin typeface="Calibri"/>
                <a:cs typeface="Calibri"/>
              </a:rPr>
              <a:t>iti</a:t>
            </a:r>
            <a:r>
              <a:rPr sz="1600" spc="-25" dirty="0">
                <a:latin typeface="Calibri"/>
                <a:cs typeface="Calibri"/>
              </a:rPr>
              <a:t>c</a:t>
            </a:r>
            <a:r>
              <a:rPr sz="1600" spc="-10" dirty="0">
                <a:latin typeface="Calibri"/>
                <a:cs typeface="Calibri"/>
              </a:rPr>
              <a:t>al</a:t>
            </a:r>
            <a:r>
              <a:rPr sz="1600" spc="-20" dirty="0">
                <a:latin typeface="Calibri"/>
                <a:cs typeface="Calibri"/>
              </a:rPr>
              <a:t> t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pe</a:t>
            </a:r>
            <a:r>
              <a:rPr sz="1600" spc="-2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iodi</a:t>
            </a:r>
            <a:r>
              <a:rPr sz="1600" spc="-25" dirty="0">
                <a:latin typeface="Calibri"/>
                <a:cs typeface="Calibri"/>
              </a:rPr>
              <a:t>c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0" dirty="0">
                <a:latin typeface="Calibri"/>
                <a:cs typeface="Calibri"/>
              </a:rPr>
              <a:t>l</a:t>
            </a:r>
            <a:r>
              <a:rPr sz="1600" spc="-10" dirty="0">
                <a:latin typeface="Calibri"/>
                <a:cs typeface="Calibri"/>
              </a:rPr>
              <a:t>ly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cl</a:t>
            </a:r>
            <a:r>
              <a:rPr sz="1600" spc="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ck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the S</a:t>
            </a:r>
            <a:r>
              <a:rPr sz="1600" spc="-35" dirty="0">
                <a:latin typeface="Calibri"/>
                <a:cs typeface="Calibri"/>
              </a:rPr>
              <a:t>a</a:t>
            </a:r>
            <a:r>
              <a:rPr sz="1600" spc="-25" dirty="0">
                <a:latin typeface="Calibri"/>
                <a:cs typeface="Calibri"/>
              </a:rPr>
              <a:t>v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and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</a:t>
            </a:r>
            <a:r>
              <a:rPr sz="1600" spc="-25" dirty="0">
                <a:latin typeface="Calibri"/>
                <a:cs typeface="Calibri"/>
              </a:rPr>
              <a:t>n</a:t>
            </a:r>
            <a:r>
              <a:rPr sz="1600" spc="-10" dirty="0">
                <a:latin typeface="Calibri"/>
                <a:cs typeface="Calibri"/>
              </a:rPr>
              <a:t>tinue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bu</a:t>
            </a:r>
            <a:r>
              <a:rPr sz="1600" spc="-30" dirty="0">
                <a:latin typeface="Calibri"/>
                <a:cs typeface="Calibri"/>
              </a:rPr>
              <a:t>t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on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</a:t>
            </a:r>
            <a:r>
              <a:rPr sz="1600" spc="-35" dirty="0">
                <a:latin typeface="Calibri"/>
                <a:cs typeface="Calibri"/>
              </a:rPr>
              <a:t>a</a:t>
            </a:r>
            <a:r>
              <a:rPr sz="1600" spc="-25" dirty="0">
                <a:latin typeface="Calibri"/>
                <a:cs typeface="Calibri"/>
              </a:rPr>
              <a:t>v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y</a:t>
            </a:r>
            <a:r>
              <a:rPr sz="1600" spc="-10" dirty="0">
                <a:latin typeface="Calibri"/>
                <a:cs typeface="Calibri"/>
              </a:rPr>
              <a:t>our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30" dirty="0">
                <a:latin typeface="Calibri"/>
                <a:cs typeface="Calibri"/>
              </a:rPr>
              <a:t>w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-20" dirty="0">
                <a:latin typeface="Calibri"/>
                <a:cs typeface="Calibri"/>
              </a:rPr>
              <a:t>rk</a:t>
            </a:r>
            <a:r>
              <a:rPr sz="1600" spc="-5" dirty="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10200" y="2133587"/>
            <a:ext cx="3297936" cy="584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4162" y="1219961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25908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31480" y="304800"/>
            <a:ext cx="731520" cy="731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559942"/>
            <a:ext cx="6959600" cy="5568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273935" algn="l"/>
                <a:tab pos="2932430" algn="l"/>
                <a:tab pos="5981065" algn="l"/>
              </a:tabLst>
            </a:pPr>
            <a:r>
              <a:rPr sz="3600" dirty="0">
                <a:solidFill>
                  <a:srgbClr val="082F75"/>
                </a:solidFill>
                <a:latin typeface="Arial"/>
                <a:cs typeface="Arial"/>
              </a:rPr>
              <a:t>Quick</a:t>
            </a:r>
            <a:r>
              <a:rPr sz="3600" spc="-65" dirty="0">
                <a:solidFill>
                  <a:srgbClr val="082F75"/>
                </a:solidFill>
                <a:latin typeface="Arial"/>
                <a:cs typeface="Arial"/>
              </a:rPr>
              <a:t> </a:t>
            </a:r>
            <a:r>
              <a:rPr sz="3600" spc="-140" dirty="0">
                <a:solidFill>
                  <a:srgbClr val="082F75"/>
                </a:solidFill>
                <a:latin typeface="Arial"/>
                <a:cs typeface="Arial"/>
              </a:rPr>
              <a:t>T</a:t>
            </a:r>
            <a:r>
              <a:rPr sz="3600" spc="0" dirty="0">
                <a:solidFill>
                  <a:srgbClr val="082F75"/>
                </a:solidFill>
                <a:latin typeface="Arial"/>
                <a:cs typeface="Arial"/>
              </a:rPr>
              <a:t>ips	</a:t>
            </a:r>
            <a:r>
              <a:rPr sz="3600" spc="-15" dirty="0">
                <a:solidFill>
                  <a:srgbClr val="082F75"/>
                </a:solidFill>
                <a:latin typeface="Arial"/>
                <a:cs typeface="Arial"/>
              </a:rPr>
              <a:t>f</a:t>
            </a:r>
            <a:r>
              <a:rPr sz="3600" spc="0" dirty="0">
                <a:solidFill>
                  <a:srgbClr val="082F75"/>
                </a:solidFill>
                <a:latin typeface="Arial"/>
                <a:cs typeface="Arial"/>
              </a:rPr>
              <a:t>or	</a:t>
            </a:r>
            <a:r>
              <a:rPr sz="3600" spc="10" dirty="0">
                <a:solidFill>
                  <a:srgbClr val="082F75"/>
                </a:solidFill>
                <a:latin typeface="Arial"/>
                <a:cs typeface="Arial"/>
              </a:rPr>
              <a:t>N</a:t>
            </a:r>
            <a:r>
              <a:rPr sz="3600" spc="0" dirty="0">
                <a:solidFill>
                  <a:srgbClr val="082F75"/>
                </a:solidFill>
                <a:latin typeface="Arial"/>
                <a:cs typeface="Arial"/>
              </a:rPr>
              <a:t>avig</a:t>
            </a:r>
            <a:r>
              <a:rPr sz="3600" spc="5" dirty="0">
                <a:solidFill>
                  <a:srgbClr val="082F75"/>
                </a:solidFill>
                <a:latin typeface="Arial"/>
                <a:cs typeface="Arial"/>
              </a:rPr>
              <a:t>a</a:t>
            </a:r>
            <a:r>
              <a:rPr sz="3600" spc="0" dirty="0">
                <a:solidFill>
                  <a:srgbClr val="082F75"/>
                </a:solidFill>
                <a:latin typeface="Arial"/>
                <a:cs typeface="Arial"/>
              </a:rPr>
              <a:t>ting</a:t>
            </a:r>
            <a:r>
              <a:rPr sz="3600" spc="-30" dirty="0">
                <a:solidFill>
                  <a:srgbClr val="082F75"/>
                </a:solidFill>
                <a:latin typeface="Arial"/>
                <a:cs typeface="Arial"/>
              </a:rPr>
              <a:t> </a:t>
            </a:r>
            <a:r>
              <a:rPr sz="3600" spc="0" dirty="0">
                <a:solidFill>
                  <a:srgbClr val="082F75"/>
                </a:solidFill>
                <a:latin typeface="Arial"/>
                <a:cs typeface="Arial"/>
              </a:rPr>
              <a:t>the	PMT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448434"/>
            <a:ext cx="8148320" cy="38658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The l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</a:t>
            </a:r>
            <a:r>
              <a:rPr sz="1800" spc="-5" dirty="0">
                <a:latin typeface="Calibri"/>
                <a:cs typeface="Calibri"/>
              </a:rPr>
              <a:t>el</a:t>
            </a:r>
            <a:r>
              <a:rPr sz="1800" spc="-15" dirty="0">
                <a:latin typeface="Calibri"/>
                <a:cs typeface="Calibri"/>
              </a:rPr>
              <a:t>ow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nc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0" dirty="0">
                <a:latin typeface="Calibri"/>
                <a:cs typeface="Calibri"/>
              </a:rPr>
              <a:t>ud</a:t>
            </a:r>
            <a:r>
              <a:rPr sz="1800" spc="-10" dirty="0">
                <a:latin typeface="Calibri"/>
                <a:cs typeface="Calibri"/>
              </a:rPr>
              <a:t>es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ip</a:t>
            </a:r>
            <a:r>
              <a:rPr sz="1800" spc="0" dirty="0">
                <a:latin typeface="Calibri"/>
                <a:cs typeface="Calibri"/>
              </a:rPr>
              <a:t>s 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or using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and n</a:t>
            </a:r>
            <a:r>
              <a:rPr sz="1800" spc="-2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vi</a:t>
            </a:r>
            <a:r>
              <a:rPr sz="1800" spc="-45" dirty="0">
                <a:latin typeface="Calibri"/>
                <a:cs typeface="Calibri"/>
              </a:rPr>
              <a:t>g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ng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</a:t>
            </a:r>
            <a:r>
              <a:rPr sz="1800" spc="0" dirty="0">
                <a:latin typeface="Calibri"/>
                <a:cs typeface="Calibri"/>
              </a:rPr>
              <a:t>MT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s</a:t>
            </a:r>
            <a:r>
              <a:rPr sz="1800" spc="-25" dirty="0">
                <a:latin typeface="Calibri"/>
                <a:cs typeface="Calibri"/>
              </a:rPr>
              <a:t>y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em.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-10" dirty="0">
                <a:latin typeface="Calibri"/>
                <a:cs typeface="Calibri"/>
              </a:rPr>
              <a:t>ea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e 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vi</a:t>
            </a:r>
            <a:r>
              <a:rPr sz="1800" spc="-25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w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th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li</a:t>
            </a:r>
            <a:r>
              <a:rPr sz="1800" spc="-25" dirty="0">
                <a:latin typeface="Calibri"/>
                <a:cs typeface="Calibri"/>
              </a:rPr>
              <a:t>s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and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use 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as a 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0" dirty="0">
                <a:latin typeface="Calibri"/>
                <a:cs typeface="Calibri"/>
              </a:rPr>
              <a:t>f</a:t>
            </a:r>
            <a:r>
              <a:rPr sz="1800" spc="0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ence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th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oughout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the d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a e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0" dirty="0">
                <a:latin typeface="Calibri"/>
                <a:cs typeface="Calibri"/>
              </a:rPr>
              <a:t>try p</a:t>
            </a:r>
            <a:r>
              <a:rPr sz="1800" spc="-25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spc="0" dirty="0">
                <a:latin typeface="Calibri"/>
                <a:cs typeface="Calibri"/>
              </a:rPr>
              <a:t>ess.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62"/>
              </a:spcBef>
            </a:pPr>
            <a:endParaRPr sz="1100"/>
          </a:p>
          <a:p>
            <a:pPr marL="355600" marR="6731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1800" dirty="0">
                <a:latin typeface="Calibri"/>
                <a:cs typeface="Calibri"/>
              </a:rPr>
              <a:t>H</a:t>
            </a:r>
            <a:r>
              <a:rPr sz="1800" spc="-20" dirty="0">
                <a:latin typeface="Calibri"/>
                <a:cs typeface="Calibri"/>
              </a:rPr>
              <a:t>ov</a:t>
            </a:r>
            <a:r>
              <a:rPr sz="1800" spc="-10" dirty="0">
                <a:latin typeface="Calibri"/>
                <a:cs typeface="Calibri"/>
              </a:rPr>
              <a:t>eri</a:t>
            </a:r>
            <a:r>
              <a:rPr sz="1800" spc="0" dirty="0">
                <a:latin typeface="Calibri"/>
                <a:cs typeface="Calibri"/>
              </a:rPr>
              <a:t>ng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spc="-20" dirty="0">
                <a:latin typeface="Calibri"/>
                <a:cs typeface="Calibri"/>
              </a:rPr>
              <a:t>v</a:t>
            </a:r>
            <a:r>
              <a:rPr sz="1800" spc="-10" dirty="0">
                <a:latin typeface="Calibri"/>
                <a:cs typeface="Calibri"/>
              </a:rPr>
              <a:t>er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un</a:t>
            </a:r>
            <a:r>
              <a:rPr sz="1800" spc="-10" dirty="0">
                <a:latin typeface="Calibri"/>
                <a:cs typeface="Calibri"/>
              </a:rPr>
              <a:t>d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0" dirty="0">
                <a:latin typeface="Calibri"/>
                <a:cs typeface="Calibri"/>
              </a:rPr>
              <a:t>d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30" dirty="0">
                <a:latin typeface="Calibri"/>
                <a:cs typeface="Calibri"/>
              </a:rPr>
              <a:t>e</a:t>
            </a:r>
            <a:r>
              <a:rPr sz="1800" spc="0" dirty="0">
                <a:latin typeface="Calibri"/>
                <a:cs typeface="Calibri"/>
              </a:rPr>
              <a:t>xt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w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0" dirty="0">
                <a:latin typeface="Calibri"/>
                <a:cs typeface="Calibri"/>
              </a:rPr>
              <a:t>l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p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om</a:t>
            </a:r>
            <a:r>
              <a:rPr sz="1800" spc="-10" dirty="0">
                <a:latin typeface="Calibri"/>
                <a:cs typeface="Calibri"/>
              </a:rPr>
              <a:t>pt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</a:t>
            </a:r>
            <a:r>
              <a:rPr sz="1800" spc="-5" dirty="0">
                <a:latin typeface="Calibri"/>
                <a:cs typeface="Calibri"/>
              </a:rPr>
              <a:t>el</a:t>
            </a:r>
            <a:r>
              <a:rPr sz="1800" spc="-10" dirty="0">
                <a:latin typeface="Calibri"/>
                <a:cs typeface="Calibri"/>
              </a:rPr>
              <a:t>p</a:t>
            </a:r>
            <a:r>
              <a:rPr sz="1800" spc="0" dirty="0">
                <a:latin typeface="Calibri"/>
                <a:cs typeface="Calibri"/>
              </a:rPr>
              <a:t>ful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0" dirty="0">
                <a:latin typeface="Calibri"/>
                <a:cs typeface="Calibri"/>
              </a:rPr>
              <a:t>an</a:t>
            </a:r>
            <a:r>
              <a:rPr sz="1800" spc="5" dirty="0">
                <a:latin typeface="Calibri"/>
                <a:cs typeface="Calibri"/>
              </a:rPr>
              <a:t>g</a:t>
            </a:r>
            <a:r>
              <a:rPr sz="1800" spc="-10" dirty="0">
                <a:latin typeface="Calibri"/>
                <a:cs typeface="Calibri"/>
              </a:rPr>
              <a:t>uage </a:t>
            </a:r>
            <a:r>
              <a:rPr sz="1800" spc="-30" dirty="0">
                <a:latin typeface="Calibri"/>
                <a:cs typeface="Calibri"/>
              </a:rPr>
              <a:t>e</a:t>
            </a:r>
            <a:r>
              <a:rPr sz="1800" spc="0" dirty="0">
                <a:latin typeface="Calibri"/>
                <a:cs typeface="Calibri"/>
              </a:rPr>
              <a:t>xpla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ning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qu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s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on 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ap</a:t>
            </a:r>
            <a:r>
              <a:rPr sz="1800" spc="-10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-195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100"/>
              </a:lnSpc>
              <a:spcBef>
                <a:spcPts val="60"/>
              </a:spcBef>
              <a:buFont typeface="Arial"/>
              <a:buChar char="•"/>
            </a:pPr>
            <a:endParaRPr sz="110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1800" spc="-135" dirty="0">
                <a:latin typeface="Calibri"/>
                <a:cs typeface="Calibri"/>
              </a:rPr>
              <a:t>Y</a:t>
            </a:r>
            <a:r>
              <a:rPr sz="1800" spc="0" dirty="0">
                <a:latin typeface="Calibri"/>
                <a:cs typeface="Calibri"/>
              </a:rPr>
              <a:t>ou </a:t>
            </a:r>
            <a:r>
              <a:rPr sz="1800" spc="5" dirty="0">
                <a:latin typeface="Calibri"/>
                <a:cs typeface="Calibri"/>
              </a:rPr>
              <a:t>m</a:t>
            </a:r>
            <a:r>
              <a:rPr sz="1800" spc="0" dirty="0">
                <a:latin typeface="Calibri"/>
                <a:cs typeface="Calibri"/>
              </a:rPr>
              <a:t>u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spc="0" dirty="0">
                <a:latin typeface="Calibri"/>
                <a:cs typeface="Calibri"/>
              </a:rPr>
              <a:t>t e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er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 nu</a:t>
            </a:r>
            <a:r>
              <a:rPr sz="1800" spc="5" dirty="0">
                <a:latin typeface="Calibri"/>
                <a:cs typeface="Calibri"/>
              </a:rPr>
              <a:t>m</a:t>
            </a:r>
            <a:r>
              <a:rPr sz="1800" spc="0" dirty="0">
                <a:latin typeface="Calibri"/>
                <a:cs typeface="Calibri"/>
              </a:rPr>
              <a:t>er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c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v</a:t>
            </a:r>
            <a:r>
              <a:rPr sz="1800" spc="0" dirty="0">
                <a:latin typeface="Calibri"/>
                <a:cs typeface="Calibri"/>
              </a:rPr>
              <a:t>alue in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all fie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0" dirty="0">
                <a:latin typeface="Calibri"/>
                <a:cs typeface="Calibri"/>
              </a:rPr>
              <a:t>ds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mar</a:t>
            </a:r>
            <a:r>
              <a:rPr sz="1800" spc="-65" dirty="0">
                <a:latin typeface="Calibri"/>
                <a:cs typeface="Calibri"/>
              </a:rPr>
              <a:t>k</a:t>
            </a:r>
            <a:r>
              <a:rPr sz="1800" spc="0" dirty="0">
                <a:latin typeface="Calibri"/>
                <a:cs typeface="Calibri"/>
              </a:rPr>
              <a:t>ed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“</a:t>
            </a:r>
            <a:r>
              <a:rPr sz="1800" spc="5" dirty="0">
                <a:latin typeface="Calibri"/>
                <a:cs typeface="Calibri"/>
              </a:rPr>
              <a:t>N</a:t>
            </a:r>
            <a:r>
              <a:rPr sz="1800" spc="0" dirty="0">
                <a:latin typeface="Calibri"/>
                <a:cs typeface="Calibri"/>
              </a:rPr>
              <a:t>u</a:t>
            </a:r>
            <a:r>
              <a:rPr sz="1800" spc="5" dirty="0">
                <a:latin typeface="Calibri"/>
                <a:cs typeface="Calibri"/>
              </a:rPr>
              <a:t>m</a:t>
            </a:r>
            <a:r>
              <a:rPr sz="1800" spc="0" dirty="0">
                <a:latin typeface="Calibri"/>
                <a:cs typeface="Calibri"/>
              </a:rPr>
              <a:t>b</a:t>
            </a:r>
            <a:r>
              <a:rPr sz="1800" spc="5" dirty="0">
                <a:latin typeface="Calibri"/>
                <a:cs typeface="Calibri"/>
              </a:rPr>
              <a:t>e</a:t>
            </a:r>
            <a:r>
              <a:rPr sz="1800" spc="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;</a:t>
            </a:r>
            <a:r>
              <a:rPr sz="1800" spc="0" dirty="0">
                <a:latin typeface="Calibri"/>
                <a:cs typeface="Calibri"/>
              </a:rPr>
              <a:t>” </a:t>
            </a:r>
            <a:r>
              <a:rPr sz="1800" spc="5" dirty="0">
                <a:latin typeface="Calibri"/>
                <a:cs typeface="Calibri"/>
              </a:rPr>
              <a:t>n</a:t>
            </a:r>
            <a:r>
              <a:rPr sz="1800" spc="0" dirty="0">
                <a:latin typeface="Calibri"/>
                <a:cs typeface="Calibri"/>
              </a:rPr>
              <a:t>o other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v</a:t>
            </a:r>
            <a:r>
              <a:rPr sz="1800" spc="0" dirty="0">
                <a:latin typeface="Calibri"/>
                <a:cs typeface="Calibri"/>
              </a:rPr>
              <a:t>alue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w</a:t>
            </a:r>
            <a:r>
              <a:rPr sz="1800" spc="-10" dirty="0">
                <a:latin typeface="Calibri"/>
                <a:cs typeface="Calibri"/>
              </a:rPr>
              <a:t>il</a:t>
            </a:r>
            <a:r>
              <a:rPr sz="1800" spc="0" dirty="0">
                <a:latin typeface="Calibri"/>
                <a:cs typeface="Calibri"/>
              </a:rPr>
              <a:t>l</a:t>
            </a:r>
            <a:endParaRPr sz="1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be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cc</a:t>
            </a:r>
            <a:r>
              <a:rPr sz="1800" spc="0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p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ed.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63"/>
              </a:spcBef>
            </a:pPr>
            <a:endParaRPr sz="1100"/>
          </a:p>
          <a:p>
            <a:pPr marL="355600" marR="495934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1800" dirty="0">
                <a:latin typeface="Calibri"/>
                <a:cs typeface="Calibri"/>
              </a:rPr>
              <a:t>A</a:t>
            </a:r>
            <a:r>
              <a:rPr sz="1800" spc="5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s</a:t>
            </a:r>
            <a:r>
              <a:rPr sz="1800" spc="-30" dirty="0">
                <a:latin typeface="Calibri"/>
                <a:cs typeface="Calibri"/>
              </a:rPr>
              <a:t>w</a:t>
            </a:r>
            <a:r>
              <a:rPr sz="1800" spc="-10" dirty="0">
                <a:latin typeface="Calibri"/>
                <a:cs typeface="Calibri"/>
              </a:rPr>
              <a:t>er all app</a:t>
            </a:r>
            <a:r>
              <a:rPr sz="1800" spc="-5" dirty="0">
                <a:latin typeface="Calibri"/>
                <a:cs typeface="Calibri"/>
              </a:rPr>
              <a:t>li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0" dirty="0">
                <a:latin typeface="Calibri"/>
                <a:cs typeface="Calibri"/>
              </a:rPr>
              <a:t>able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qu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s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ons on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 pa</a:t>
            </a:r>
            <a:r>
              <a:rPr sz="1800" spc="-15" dirty="0">
                <a:latin typeface="Calibri"/>
                <a:cs typeface="Calibri"/>
              </a:rPr>
              <a:t>g</a:t>
            </a:r>
            <a:r>
              <a:rPr sz="1800" spc="-10" dirty="0">
                <a:latin typeface="Calibri"/>
                <a:cs typeface="Calibri"/>
              </a:rPr>
              <a:t>e,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then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p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0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 the S</a:t>
            </a:r>
            <a:r>
              <a:rPr sz="1800" spc="-25" dirty="0">
                <a:latin typeface="Calibri"/>
                <a:cs typeface="Calibri"/>
              </a:rPr>
              <a:t>a</a:t>
            </a:r>
            <a:r>
              <a:rPr sz="1800" spc="-20" dirty="0">
                <a:latin typeface="Calibri"/>
                <a:cs typeface="Calibri"/>
              </a:rPr>
              <a:t>v</a:t>
            </a:r>
            <a:r>
              <a:rPr sz="1800" spc="-10" dirty="0">
                <a:latin typeface="Calibri"/>
                <a:cs typeface="Calibri"/>
              </a:rPr>
              <a:t>e </a:t>
            </a:r>
            <a:r>
              <a:rPr sz="1800" spc="0" dirty="0">
                <a:latin typeface="Calibri"/>
                <a:cs typeface="Calibri"/>
              </a:rPr>
              <a:t>and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Co</a:t>
            </a:r>
            <a:r>
              <a:rPr sz="1800" spc="-15" dirty="0">
                <a:latin typeface="Calibri"/>
                <a:cs typeface="Calibri"/>
              </a:rPr>
              <a:t>n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nu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 bu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on.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100"/>
              </a:lnSpc>
              <a:spcBef>
                <a:spcPts val="59"/>
              </a:spcBef>
              <a:buFont typeface="Arial"/>
              <a:buChar char="•"/>
            </a:pPr>
            <a:endParaRPr sz="110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1800" spc="-16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o </a:t>
            </a:r>
            <a:r>
              <a:rPr sz="1800" spc="-15" dirty="0">
                <a:latin typeface="Calibri"/>
                <a:cs typeface="Calibri"/>
              </a:rPr>
              <a:t>g</a:t>
            </a:r>
            <a:r>
              <a:rPr sz="1800" spc="0" dirty="0">
                <a:latin typeface="Calibri"/>
                <a:cs typeface="Calibri"/>
              </a:rPr>
              <a:t>o back and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esele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spc="0" dirty="0">
                <a:latin typeface="Calibri"/>
                <a:cs typeface="Calibri"/>
              </a:rPr>
              <a:t>t a</a:t>
            </a:r>
            <a:r>
              <a:rPr sz="1800" spc="-40" dirty="0">
                <a:latin typeface="Calibri"/>
                <a:cs typeface="Calibri"/>
              </a:rPr>
              <a:t>n</a:t>
            </a:r>
            <a:r>
              <a:rPr sz="1800" spc="0" dirty="0">
                <a:latin typeface="Calibri"/>
                <a:cs typeface="Calibri"/>
              </a:rPr>
              <a:t>y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d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a,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s</a:t>
            </a:r>
            <a:r>
              <a:rPr sz="1800" spc="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0" dirty="0">
                <a:latin typeface="Calibri"/>
                <a:cs typeface="Calibri"/>
              </a:rPr>
              <a:t>ect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S</a:t>
            </a:r>
            <a:r>
              <a:rPr sz="1800" spc="-25" dirty="0">
                <a:latin typeface="Calibri"/>
                <a:cs typeface="Calibri"/>
              </a:rPr>
              <a:t>a</a:t>
            </a:r>
            <a:r>
              <a:rPr sz="1800" spc="-15" dirty="0">
                <a:latin typeface="Calibri"/>
                <a:cs typeface="Calibri"/>
              </a:rPr>
              <a:t>v</a:t>
            </a:r>
            <a:r>
              <a:rPr sz="1800" spc="0" dirty="0">
                <a:latin typeface="Calibri"/>
                <a:cs typeface="Calibri"/>
              </a:rPr>
              <a:t>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Co</a:t>
            </a:r>
            <a:r>
              <a:rPr sz="1800" spc="-15" dirty="0">
                <a:latin typeface="Calibri"/>
                <a:cs typeface="Calibri"/>
              </a:rPr>
              <a:t>n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nue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bu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-2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on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o ensu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e the</a:t>
            </a:r>
            <a:endParaRPr sz="1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d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a al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ea</a:t>
            </a:r>
            <a:r>
              <a:rPr sz="1800" spc="-5" dirty="0">
                <a:latin typeface="Calibri"/>
                <a:cs typeface="Calibri"/>
              </a:rPr>
              <a:t>d</a:t>
            </a:r>
            <a:r>
              <a:rPr sz="1800" spc="-10" dirty="0">
                <a:latin typeface="Calibri"/>
                <a:cs typeface="Calibri"/>
              </a:rPr>
              <a:t>y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n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n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 </a:t>
            </a:r>
            <a:r>
              <a:rPr sz="1800" spc="-30" dirty="0">
                <a:latin typeface="Calibri"/>
                <a:cs typeface="Calibri"/>
              </a:rPr>
              <a:t>s</a:t>
            </a:r>
            <a:r>
              <a:rPr sz="1800" spc="-25" dirty="0">
                <a:latin typeface="Calibri"/>
                <a:cs typeface="Calibri"/>
              </a:rPr>
              <a:t>y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5" dirty="0">
                <a:latin typeface="Calibri"/>
                <a:cs typeface="Calibri"/>
              </a:rPr>
              <a:t>em</a:t>
            </a:r>
            <a:r>
              <a:rPr sz="1800" spc="-5" dirty="0">
                <a:latin typeface="Calibri"/>
                <a:cs typeface="Calibri"/>
              </a:rPr>
              <a:t> i</a:t>
            </a:r>
            <a:r>
              <a:rPr sz="1800" spc="0" dirty="0">
                <a:latin typeface="Calibri"/>
                <a:cs typeface="Calibri"/>
              </a:rPr>
              <a:t>s s</a:t>
            </a:r>
            <a:r>
              <a:rPr sz="1800" spc="-20" dirty="0">
                <a:latin typeface="Calibri"/>
                <a:cs typeface="Calibri"/>
              </a:rPr>
              <a:t>av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d</a:t>
            </a:r>
            <a:r>
              <a:rPr sz="1800" spc="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455546"/>
            <a:ext cx="4167504" cy="3729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54305" indent="-342900">
              <a:lnSpc>
                <a:spcPct val="80000"/>
              </a:lnSpc>
              <a:buFont typeface="Arial"/>
              <a:buChar char="•"/>
              <a:tabLst>
                <a:tab pos="354965" algn="l"/>
              </a:tabLst>
            </a:pPr>
            <a:r>
              <a:rPr sz="1600" spc="-10" dirty="0">
                <a:latin typeface="Calibri"/>
                <a:cs typeface="Calibri"/>
              </a:rPr>
              <a:t>The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4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esponse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-25" dirty="0">
                <a:latin typeface="Calibri"/>
                <a:cs typeface="Calibri"/>
              </a:rPr>
              <a:t>p</a:t>
            </a:r>
            <a:r>
              <a:rPr sz="1600" spc="-10" dirty="0">
                <a:latin typeface="Calibri"/>
                <a:cs typeface="Calibri"/>
              </a:rPr>
              <a:t>tion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“N</a:t>
            </a:r>
            <a:r>
              <a:rPr sz="1600" spc="-70" dirty="0">
                <a:latin typeface="Calibri"/>
                <a:cs typeface="Calibri"/>
              </a:rPr>
              <a:t>A</a:t>
            </a:r>
            <a:r>
              <a:rPr sz="1600" spc="-10" dirty="0">
                <a:latin typeface="Calibri"/>
                <a:cs typeface="Calibri"/>
              </a:rPr>
              <a:t>”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(not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appli</a:t>
            </a:r>
            <a:r>
              <a:rPr sz="1600" spc="-25" dirty="0">
                <a:latin typeface="Calibri"/>
                <a:cs typeface="Calibri"/>
              </a:rPr>
              <a:t>c</a:t>
            </a:r>
            <a:r>
              <a:rPr sz="1600" spc="-10" dirty="0">
                <a:latin typeface="Calibri"/>
                <a:cs typeface="Calibri"/>
              </a:rPr>
              <a:t>able)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s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only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al</a:t>
            </a:r>
            <a:r>
              <a:rPr sz="1600" spc="0" dirty="0">
                <a:latin typeface="Calibri"/>
                <a:cs typeface="Calibri"/>
              </a:rPr>
              <a:t>l</a:t>
            </a:r>
            <a:r>
              <a:rPr sz="1600" spc="-25" dirty="0">
                <a:latin typeface="Calibri"/>
                <a:cs typeface="Calibri"/>
              </a:rPr>
              <a:t>o</a:t>
            </a:r>
            <a:r>
              <a:rPr sz="1600" spc="-30" dirty="0">
                <a:latin typeface="Calibri"/>
                <a:cs typeface="Calibri"/>
              </a:rPr>
              <a:t>w</a:t>
            </a:r>
            <a:r>
              <a:rPr sz="1600" spc="-10" dirty="0">
                <a:latin typeface="Calibri"/>
                <a:cs typeface="Calibri"/>
              </a:rPr>
              <a:t>ed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if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y</a:t>
            </a:r>
            <a:r>
              <a:rPr sz="1600" spc="-10" dirty="0">
                <a:latin typeface="Calibri"/>
                <a:cs typeface="Calibri"/>
              </a:rPr>
              <a:t>ou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need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ind</a:t>
            </a:r>
            <a:r>
              <a:rPr sz="1600" spc="0" dirty="0">
                <a:latin typeface="Calibri"/>
                <a:cs typeface="Calibri"/>
              </a:rPr>
              <a:t>i</a:t>
            </a:r>
            <a:r>
              <a:rPr sz="1600" spc="-25" dirty="0">
                <a:latin typeface="Calibri"/>
                <a:cs typeface="Calibri"/>
              </a:rPr>
              <a:t>c</a:t>
            </a:r>
            <a:r>
              <a:rPr sz="1600" spc="-20" dirty="0">
                <a:latin typeface="Calibri"/>
                <a:cs typeface="Calibri"/>
              </a:rPr>
              <a:t>at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th</a:t>
            </a:r>
            <a:r>
              <a:rPr sz="1600" spc="-20" dirty="0">
                <a:latin typeface="Calibri"/>
                <a:cs typeface="Calibri"/>
              </a:rPr>
              <a:t>a</a:t>
            </a:r>
            <a:r>
              <a:rPr sz="1600" spc="-10" dirty="0">
                <a:latin typeface="Calibri"/>
                <a:cs typeface="Calibri"/>
              </a:rPr>
              <a:t>t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the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v</a:t>
            </a:r>
            <a:r>
              <a:rPr sz="1600" spc="-10" dirty="0">
                <a:latin typeface="Calibri"/>
                <a:cs typeface="Calibri"/>
              </a:rPr>
              <a:t>ariab</a:t>
            </a:r>
            <a:r>
              <a:rPr sz="1600" spc="0" dirty="0">
                <a:latin typeface="Calibri"/>
                <a:cs typeface="Calibri"/>
              </a:rPr>
              <a:t>l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0" dirty="0">
                <a:latin typeface="Calibri"/>
                <a:cs typeface="Calibri"/>
              </a:rPr>
              <a:t>is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not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app</a:t>
            </a:r>
            <a:r>
              <a:rPr sz="1600" spc="0" dirty="0">
                <a:latin typeface="Calibri"/>
                <a:cs typeface="Calibri"/>
              </a:rPr>
              <a:t>li</a:t>
            </a:r>
            <a:r>
              <a:rPr sz="1600" spc="-15" dirty="0">
                <a:latin typeface="Calibri"/>
                <a:cs typeface="Calibri"/>
              </a:rPr>
              <a:t>c</a:t>
            </a:r>
            <a:r>
              <a:rPr sz="1600" spc="-10" dirty="0">
                <a:latin typeface="Calibri"/>
                <a:cs typeface="Calibri"/>
              </a:rPr>
              <a:t>able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the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s</a:t>
            </a:r>
            <a:r>
              <a:rPr sz="1600" spc="-30" dirty="0">
                <a:latin typeface="Calibri"/>
                <a:cs typeface="Calibri"/>
              </a:rPr>
              <a:t>t</a:t>
            </a:r>
            <a:r>
              <a:rPr sz="1600" spc="-20" dirty="0">
                <a:latin typeface="Calibri"/>
                <a:cs typeface="Calibri"/>
              </a:rPr>
              <a:t>at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110" dirty="0">
                <a:latin typeface="Calibri"/>
                <a:cs typeface="Calibri"/>
              </a:rPr>
              <a:t>’</a:t>
            </a:r>
            <a:r>
              <a:rPr sz="1600" spc="-10" dirty="0">
                <a:latin typeface="Calibri"/>
                <a:cs typeface="Calibri"/>
              </a:rPr>
              <a:t>s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og</a:t>
            </a:r>
            <a:r>
              <a:rPr sz="1600" spc="-50" dirty="0">
                <a:latin typeface="Calibri"/>
                <a:cs typeface="Calibri"/>
              </a:rPr>
              <a:t>r</a:t>
            </a:r>
            <a:r>
              <a:rPr sz="1600" spc="-15" dirty="0">
                <a:latin typeface="Calibri"/>
                <a:cs typeface="Calibri"/>
              </a:rPr>
              <a:t>am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or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</a:t>
            </a:r>
            <a:r>
              <a:rPr sz="1600" spc="-2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ime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type.</a:t>
            </a:r>
            <a:endParaRPr sz="1600">
              <a:latin typeface="Calibri"/>
              <a:cs typeface="Calibri"/>
            </a:endParaRPr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300"/>
              </a:lnSpc>
              <a:spcBef>
                <a:spcPts val="3"/>
              </a:spcBef>
              <a:buFont typeface="Arial"/>
              <a:buChar char="•"/>
            </a:pPr>
            <a:endParaRPr sz="1300"/>
          </a:p>
          <a:p>
            <a:pPr marL="355600" marR="71755" indent="-342900">
              <a:lnSpc>
                <a:spcPct val="80000"/>
              </a:lnSpc>
              <a:buFont typeface="Arial"/>
              <a:buChar char="•"/>
              <a:tabLst>
                <a:tab pos="354965" algn="l"/>
              </a:tabLst>
            </a:pPr>
            <a:r>
              <a:rPr sz="1600" spc="-10" dirty="0">
                <a:latin typeface="Calibri"/>
                <a:cs typeface="Calibri"/>
              </a:rPr>
              <a:t>The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4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esponse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-25" dirty="0">
                <a:latin typeface="Calibri"/>
                <a:cs typeface="Calibri"/>
              </a:rPr>
              <a:t>p</a:t>
            </a:r>
            <a:r>
              <a:rPr sz="1600" spc="-10" dirty="0">
                <a:latin typeface="Calibri"/>
                <a:cs typeface="Calibri"/>
              </a:rPr>
              <a:t>tion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“N</a:t>
            </a:r>
            <a:r>
              <a:rPr sz="1600" spc="3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”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(not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</a:t>
            </a:r>
            <a:r>
              <a:rPr sz="1600" spc="-5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ac</a:t>
            </a:r>
            <a:r>
              <a:rPr sz="1600" spc="-65" dirty="0">
                <a:latin typeface="Calibri"/>
                <a:cs typeface="Calibri"/>
              </a:rPr>
              <a:t>k</a:t>
            </a:r>
            <a:r>
              <a:rPr sz="1600" spc="-10" dirty="0">
                <a:latin typeface="Calibri"/>
                <a:cs typeface="Calibri"/>
              </a:rPr>
              <a:t>ed)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s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only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al</a:t>
            </a:r>
            <a:r>
              <a:rPr sz="1600" spc="0" dirty="0">
                <a:latin typeface="Calibri"/>
                <a:cs typeface="Calibri"/>
              </a:rPr>
              <a:t>l</a:t>
            </a:r>
            <a:r>
              <a:rPr sz="1600" spc="-25" dirty="0">
                <a:latin typeface="Calibri"/>
                <a:cs typeface="Calibri"/>
              </a:rPr>
              <a:t>o</a:t>
            </a:r>
            <a:r>
              <a:rPr sz="1600" spc="-30" dirty="0">
                <a:latin typeface="Calibri"/>
                <a:cs typeface="Calibri"/>
              </a:rPr>
              <a:t>w</a:t>
            </a:r>
            <a:r>
              <a:rPr sz="1600" spc="-10" dirty="0">
                <a:latin typeface="Calibri"/>
                <a:cs typeface="Calibri"/>
              </a:rPr>
              <a:t>ed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if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y</a:t>
            </a:r>
            <a:r>
              <a:rPr sz="1600" spc="-10" dirty="0">
                <a:latin typeface="Calibri"/>
                <a:cs typeface="Calibri"/>
              </a:rPr>
              <a:t>ou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need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ind</a:t>
            </a:r>
            <a:r>
              <a:rPr sz="1600" spc="0" dirty="0">
                <a:latin typeface="Calibri"/>
                <a:cs typeface="Calibri"/>
              </a:rPr>
              <a:t>i</a:t>
            </a:r>
            <a:r>
              <a:rPr sz="1600" spc="-25" dirty="0">
                <a:latin typeface="Calibri"/>
                <a:cs typeface="Calibri"/>
              </a:rPr>
              <a:t>c</a:t>
            </a:r>
            <a:r>
              <a:rPr sz="1600" spc="-20" dirty="0">
                <a:latin typeface="Calibri"/>
                <a:cs typeface="Calibri"/>
              </a:rPr>
              <a:t>at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th</a:t>
            </a:r>
            <a:r>
              <a:rPr sz="1600" spc="-20" dirty="0">
                <a:latin typeface="Calibri"/>
                <a:cs typeface="Calibri"/>
              </a:rPr>
              <a:t>a</a:t>
            </a:r>
            <a:r>
              <a:rPr sz="1600" spc="-10" dirty="0">
                <a:latin typeface="Calibri"/>
                <a:cs typeface="Calibri"/>
              </a:rPr>
              <a:t>t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the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s</a:t>
            </a:r>
            <a:r>
              <a:rPr sz="1600" spc="-30" dirty="0">
                <a:latin typeface="Calibri"/>
                <a:cs typeface="Calibri"/>
              </a:rPr>
              <a:t>t</a:t>
            </a:r>
            <a:r>
              <a:rPr sz="1600" spc="-20" dirty="0">
                <a:latin typeface="Calibri"/>
                <a:cs typeface="Calibri"/>
              </a:rPr>
              <a:t>at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110" dirty="0">
                <a:latin typeface="Calibri"/>
                <a:cs typeface="Calibri"/>
              </a:rPr>
              <a:t>’</a:t>
            </a:r>
            <a:r>
              <a:rPr sz="1600" spc="-10" dirty="0">
                <a:latin typeface="Calibri"/>
                <a:cs typeface="Calibri"/>
              </a:rPr>
              <a:t>s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la</a:t>
            </a:r>
            <a:r>
              <a:rPr sz="1600" spc="-30" dirty="0">
                <a:latin typeface="Calibri"/>
                <a:cs typeface="Calibri"/>
              </a:rPr>
              <a:t>w</a:t>
            </a:r>
            <a:r>
              <a:rPr sz="1600" spc="-10" dirty="0">
                <a:latin typeface="Calibri"/>
                <a:cs typeface="Calibri"/>
              </a:rPr>
              <a:t>s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or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egu</a:t>
            </a:r>
            <a:r>
              <a:rPr sz="1600" spc="0" dirty="0">
                <a:latin typeface="Calibri"/>
                <a:cs typeface="Calibri"/>
              </a:rPr>
              <a:t>l</a:t>
            </a:r>
            <a:r>
              <a:rPr sz="1600" spc="-20" dirty="0">
                <a:latin typeface="Calibri"/>
                <a:cs typeface="Calibri"/>
              </a:rPr>
              <a:t>a</a:t>
            </a:r>
            <a:r>
              <a:rPr sz="1600" spc="-10" dirty="0">
                <a:latin typeface="Calibri"/>
                <a:cs typeface="Calibri"/>
              </a:rPr>
              <a:t>tions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0" dirty="0">
                <a:latin typeface="Calibri"/>
                <a:cs typeface="Calibri"/>
              </a:rPr>
              <a:t>ll</a:t>
            </a:r>
            <a:r>
              <a:rPr sz="1600" spc="-25" dirty="0">
                <a:latin typeface="Calibri"/>
                <a:cs typeface="Calibri"/>
              </a:rPr>
              <a:t>o</a:t>
            </a:r>
            <a:r>
              <a:rPr sz="1600" spc="-15" dirty="0">
                <a:latin typeface="Calibri"/>
                <a:cs typeface="Calibri"/>
              </a:rPr>
              <a:t>w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the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type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o</a:t>
            </a:r>
            <a:r>
              <a:rPr sz="1600" spc="-5" dirty="0">
                <a:latin typeface="Calibri"/>
                <a:cs typeface="Calibri"/>
              </a:rPr>
              <a:t>f </a:t>
            </a:r>
            <a:r>
              <a:rPr sz="1600" spc="-10" dirty="0">
                <a:latin typeface="Calibri"/>
                <a:cs typeface="Calibri"/>
              </a:rPr>
              <a:t>serv</a:t>
            </a:r>
            <a:r>
              <a:rPr sz="1600" spc="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ce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but </a:t>
            </a:r>
            <a:r>
              <a:rPr sz="1600" spc="-40" dirty="0">
                <a:latin typeface="Calibri"/>
                <a:cs typeface="Calibri"/>
              </a:rPr>
              <a:t>y</a:t>
            </a:r>
            <a:r>
              <a:rPr sz="1600" spc="-10" dirty="0">
                <a:latin typeface="Calibri"/>
                <a:cs typeface="Calibri"/>
              </a:rPr>
              <a:t>ou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3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un</a:t>
            </a:r>
            <a:r>
              <a:rPr sz="1600" spc="-5" dirty="0">
                <a:latin typeface="Calibri"/>
                <a:cs typeface="Calibri"/>
              </a:rPr>
              <a:t>a</a:t>
            </a:r>
            <a:r>
              <a:rPr sz="1600" spc="-10" dirty="0">
                <a:latin typeface="Calibri"/>
                <a:cs typeface="Calibri"/>
              </a:rPr>
              <a:t>b</a:t>
            </a:r>
            <a:r>
              <a:rPr sz="1600" spc="0" dirty="0">
                <a:latin typeface="Calibri"/>
                <a:cs typeface="Calibri"/>
              </a:rPr>
              <a:t>l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20" dirty="0">
                <a:latin typeface="Calibri"/>
                <a:cs typeface="Calibri"/>
              </a:rPr>
              <a:t> t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c</a:t>
            </a:r>
            <a:r>
              <a:rPr sz="1600" spc="-10" dirty="0">
                <a:latin typeface="Calibri"/>
                <a:cs typeface="Calibri"/>
              </a:rPr>
              <a:t>ol</a:t>
            </a:r>
            <a:r>
              <a:rPr sz="1600" spc="0" dirty="0">
                <a:latin typeface="Calibri"/>
                <a:cs typeface="Calibri"/>
              </a:rPr>
              <a:t>l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20" dirty="0">
                <a:latin typeface="Calibri"/>
                <a:cs typeface="Calibri"/>
              </a:rPr>
              <a:t>c</a:t>
            </a:r>
            <a:r>
              <a:rPr sz="1600" spc="-10" dirty="0">
                <a:latin typeface="Calibri"/>
                <a:cs typeface="Calibri"/>
              </a:rPr>
              <a:t>t this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</a:t>
            </a:r>
            <a:r>
              <a:rPr sz="1600" spc="-20" dirty="0">
                <a:latin typeface="Calibri"/>
                <a:cs typeface="Calibri"/>
              </a:rPr>
              <a:t>a</a:t>
            </a:r>
            <a:r>
              <a:rPr sz="1600" spc="-3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a during the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ep</a:t>
            </a:r>
            <a:r>
              <a:rPr sz="1600" spc="-20" dirty="0">
                <a:latin typeface="Calibri"/>
                <a:cs typeface="Calibri"/>
              </a:rPr>
              <a:t>or</a:t>
            </a:r>
            <a:r>
              <a:rPr sz="1600" spc="-10" dirty="0">
                <a:latin typeface="Calibri"/>
                <a:cs typeface="Calibri"/>
              </a:rPr>
              <a:t>t</a:t>
            </a:r>
            <a:r>
              <a:rPr sz="1600" spc="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ng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pe</a:t>
            </a:r>
            <a:r>
              <a:rPr sz="1600" spc="-2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iod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due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the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ne</a:t>
            </a:r>
            <a:r>
              <a:rPr sz="1600" spc="-20" dirty="0">
                <a:latin typeface="Calibri"/>
                <a:cs typeface="Calibri"/>
              </a:rPr>
              <a:t>e</a:t>
            </a:r>
            <a:r>
              <a:rPr sz="1600" spc="-10" dirty="0">
                <a:latin typeface="Calibri"/>
                <a:cs typeface="Calibri"/>
              </a:rPr>
              <a:t>d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change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the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</a:t>
            </a:r>
            <a:r>
              <a:rPr sz="1600" spc="-20" dirty="0">
                <a:latin typeface="Calibri"/>
                <a:cs typeface="Calibri"/>
              </a:rPr>
              <a:t>a</a:t>
            </a:r>
            <a:r>
              <a:rPr sz="1600" spc="-3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c</a:t>
            </a:r>
            <a:r>
              <a:rPr sz="1600" spc="-10" dirty="0">
                <a:latin typeface="Calibri"/>
                <a:cs typeface="Calibri"/>
              </a:rPr>
              <a:t>ol</a:t>
            </a:r>
            <a:r>
              <a:rPr sz="1600" spc="0" dirty="0">
                <a:latin typeface="Calibri"/>
                <a:cs typeface="Calibri"/>
              </a:rPr>
              <a:t>l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20" dirty="0">
                <a:latin typeface="Calibri"/>
                <a:cs typeface="Calibri"/>
              </a:rPr>
              <a:t>c</a:t>
            </a:r>
            <a:r>
              <a:rPr sz="1600" spc="-10" dirty="0">
                <a:latin typeface="Calibri"/>
                <a:cs typeface="Calibri"/>
              </a:rPr>
              <a:t>tion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s</a:t>
            </a:r>
            <a:r>
              <a:rPr sz="1600" spc="-25" dirty="0">
                <a:latin typeface="Calibri"/>
                <a:cs typeface="Calibri"/>
              </a:rPr>
              <a:t>ys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em.</a:t>
            </a:r>
            <a:endParaRPr sz="1600">
              <a:latin typeface="Calibri"/>
              <a:cs typeface="Calibri"/>
            </a:endParaRPr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300"/>
              </a:lnSpc>
              <a:spcBef>
                <a:spcPts val="3"/>
              </a:spcBef>
              <a:buFont typeface="Arial"/>
              <a:buChar char="•"/>
            </a:pPr>
            <a:endParaRPr sz="1300"/>
          </a:p>
          <a:p>
            <a:pPr marL="355600" marR="12700" indent="-342900">
              <a:lnSpc>
                <a:spcPct val="80000"/>
              </a:lnSpc>
              <a:buFont typeface="Arial"/>
              <a:buChar char="•"/>
              <a:tabLst>
                <a:tab pos="354965" algn="l"/>
              </a:tabLst>
            </a:pPr>
            <a:r>
              <a:rPr sz="1600" spc="-10" dirty="0">
                <a:latin typeface="Calibri"/>
                <a:cs typeface="Calibri"/>
              </a:rPr>
              <a:t>The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4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esponse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-25" dirty="0">
                <a:latin typeface="Calibri"/>
                <a:cs typeface="Calibri"/>
              </a:rPr>
              <a:t>p</a:t>
            </a:r>
            <a:r>
              <a:rPr sz="1600" spc="-10" dirty="0">
                <a:latin typeface="Calibri"/>
                <a:cs typeface="Calibri"/>
              </a:rPr>
              <a:t>tion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“</a:t>
            </a:r>
            <a:r>
              <a:rPr sz="1600" spc="-15" dirty="0">
                <a:latin typeface="Calibri"/>
                <a:cs typeface="Calibri"/>
              </a:rPr>
              <a:t>0</a:t>
            </a:r>
            <a:r>
              <a:rPr sz="1600" spc="-10" dirty="0">
                <a:latin typeface="Calibri"/>
                <a:cs typeface="Calibri"/>
              </a:rPr>
              <a:t>”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(</a:t>
            </a:r>
            <a:r>
              <a:rPr sz="1600" spc="-45" dirty="0">
                <a:latin typeface="Calibri"/>
                <a:cs typeface="Calibri"/>
              </a:rPr>
              <a:t>z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4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o)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s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only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0" dirty="0">
                <a:latin typeface="Calibri"/>
                <a:cs typeface="Calibri"/>
              </a:rPr>
              <a:t>ll</a:t>
            </a:r>
            <a:r>
              <a:rPr sz="1600" spc="-25" dirty="0">
                <a:latin typeface="Calibri"/>
                <a:cs typeface="Calibri"/>
              </a:rPr>
              <a:t>o</a:t>
            </a:r>
            <a:r>
              <a:rPr sz="1600" spc="-30" dirty="0">
                <a:latin typeface="Calibri"/>
                <a:cs typeface="Calibri"/>
              </a:rPr>
              <a:t>w</a:t>
            </a:r>
            <a:r>
              <a:rPr sz="1600" spc="-10" dirty="0">
                <a:latin typeface="Calibri"/>
                <a:cs typeface="Calibri"/>
              </a:rPr>
              <a:t>ed</a:t>
            </a:r>
            <a:r>
              <a:rPr sz="1600" spc="-5" dirty="0">
                <a:latin typeface="Calibri"/>
                <a:cs typeface="Calibri"/>
              </a:rPr>
              <a:t> if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y</a:t>
            </a:r>
            <a:r>
              <a:rPr sz="1600" spc="-10" dirty="0">
                <a:latin typeface="Calibri"/>
                <a:cs typeface="Calibri"/>
              </a:rPr>
              <a:t>ou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need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indi</a:t>
            </a:r>
            <a:r>
              <a:rPr sz="1600" spc="-25" dirty="0">
                <a:latin typeface="Calibri"/>
                <a:cs typeface="Calibri"/>
              </a:rPr>
              <a:t>c</a:t>
            </a:r>
            <a:r>
              <a:rPr sz="1600" spc="-20" dirty="0">
                <a:latin typeface="Calibri"/>
                <a:cs typeface="Calibri"/>
              </a:rPr>
              <a:t>at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5" dirty="0">
                <a:latin typeface="Calibri"/>
                <a:cs typeface="Calibri"/>
              </a:rPr>
              <a:t> t</a:t>
            </a:r>
            <a:r>
              <a:rPr sz="1600" spc="-1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ue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v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0" dirty="0">
                <a:latin typeface="Calibri"/>
                <a:cs typeface="Calibri"/>
              </a:rPr>
              <a:t>l</a:t>
            </a:r>
            <a:r>
              <a:rPr sz="1600" spc="-10" dirty="0">
                <a:latin typeface="Calibri"/>
                <a:cs typeface="Calibri"/>
              </a:rPr>
              <a:t>ue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of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“</a:t>
            </a:r>
            <a:r>
              <a:rPr sz="1600" spc="-15" dirty="0">
                <a:latin typeface="Calibri"/>
                <a:cs typeface="Calibri"/>
              </a:rPr>
              <a:t>0</a:t>
            </a:r>
            <a:r>
              <a:rPr sz="1600" spc="-120" dirty="0">
                <a:latin typeface="Calibri"/>
                <a:cs typeface="Calibri"/>
              </a:rPr>
              <a:t>.</a:t>
            </a:r>
            <a:r>
              <a:rPr sz="1600" spc="-10" dirty="0">
                <a:latin typeface="Calibri"/>
                <a:cs typeface="Calibri"/>
              </a:rPr>
              <a:t>” 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</a:t>
            </a:r>
            <a:r>
              <a:rPr sz="1600" spc="-1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ue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v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0" dirty="0">
                <a:latin typeface="Calibri"/>
                <a:cs typeface="Calibri"/>
              </a:rPr>
              <a:t>l</a:t>
            </a:r>
            <a:r>
              <a:rPr sz="1600" spc="-10" dirty="0">
                <a:latin typeface="Calibri"/>
                <a:cs typeface="Calibri"/>
              </a:rPr>
              <a:t>ue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of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45" dirty="0">
                <a:latin typeface="Calibri"/>
                <a:cs typeface="Calibri"/>
              </a:rPr>
              <a:t>z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4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means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th</a:t>
            </a:r>
            <a:r>
              <a:rPr sz="1600" spc="-20" dirty="0">
                <a:latin typeface="Calibri"/>
                <a:cs typeface="Calibri"/>
              </a:rPr>
              <a:t>a</a:t>
            </a:r>
            <a:r>
              <a:rPr sz="1600" spc="-10" dirty="0">
                <a:latin typeface="Calibri"/>
                <a:cs typeface="Calibri"/>
              </a:rPr>
              <a:t>t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the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s</a:t>
            </a:r>
            <a:r>
              <a:rPr sz="1600" spc="-30" dirty="0">
                <a:latin typeface="Calibri"/>
                <a:cs typeface="Calibri"/>
              </a:rPr>
              <a:t>t</a:t>
            </a:r>
            <a:r>
              <a:rPr sz="1600" spc="-20" dirty="0">
                <a:latin typeface="Calibri"/>
                <a:cs typeface="Calibri"/>
              </a:rPr>
              <a:t>at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has the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ab</a:t>
            </a:r>
            <a:r>
              <a:rPr sz="1600" spc="0" dirty="0">
                <a:latin typeface="Calibri"/>
                <a:cs typeface="Calibri"/>
              </a:rPr>
              <a:t>i</a:t>
            </a:r>
            <a:r>
              <a:rPr sz="1600" spc="-5" dirty="0">
                <a:latin typeface="Calibri"/>
                <a:cs typeface="Calibri"/>
              </a:rPr>
              <a:t>lity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30" dirty="0">
                <a:latin typeface="Calibri"/>
                <a:cs typeface="Calibri"/>
              </a:rPr>
              <a:t>c</a:t>
            </a:r>
            <a:r>
              <a:rPr sz="1600" spc="-10" dirty="0">
                <a:latin typeface="Calibri"/>
                <a:cs typeface="Calibri"/>
              </a:rPr>
              <a:t>ol</a:t>
            </a:r>
            <a:r>
              <a:rPr sz="1600" spc="0" dirty="0">
                <a:latin typeface="Calibri"/>
                <a:cs typeface="Calibri"/>
              </a:rPr>
              <a:t>l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20" dirty="0">
                <a:latin typeface="Calibri"/>
                <a:cs typeface="Calibri"/>
              </a:rPr>
              <a:t>c</a:t>
            </a:r>
            <a:r>
              <a:rPr sz="1600" spc="-10" dirty="0">
                <a:latin typeface="Calibri"/>
                <a:cs typeface="Calibri"/>
              </a:rPr>
              <a:t>t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and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does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25" dirty="0">
                <a:latin typeface="Calibri"/>
                <a:cs typeface="Calibri"/>
              </a:rPr>
              <a:t>o</a:t>
            </a:r>
            <a:r>
              <a:rPr sz="1600" spc="-10" dirty="0">
                <a:latin typeface="Calibri"/>
                <a:cs typeface="Calibri"/>
              </a:rPr>
              <a:t>vi</a:t>
            </a:r>
            <a:r>
              <a:rPr sz="1600" spc="-5" dirty="0">
                <a:latin typeface="Calibri"/>
                <a:cs typeface="Calibri"/>
              </a:rPr>
              <a:t>d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f</a:t>
            </a:r>
            <a:r>
              <a:rPr sz="1600" spc="-10" dirty="0">
                <a:latin typeface="Calibri"/>
                <a:cs typeface="Calibri"/>
              </a:rPr>
              <a:t>or th</a:t>
            </a:r>
            <a:r>
              <a:rPr sz="1600" spc="-20" dirty="0">
                <a:latin typeface="Calibri"/>
                <a:cs typeface="Calibri"/>
              </a:rPr>
              <a:t>a</a:t>
            </a:r>
            <a:r>
              <a:rPr sz="1600" spc="-10" dirty="0">
                <a:latin typeface="Calibri"/>
                <a:cs typeface="Calibri"/>
              </a:rPr>
              <a:t>t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e</a:t>
            </a:r>
            <a:r>
              <a:rPr sz="1600" spc="-10" dirty="0">
                <a:latin typeface="Calibri"/>
                <a:cs typeface="Calibri"/>
              </a:rPr>
              <a:t>xpense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type, h</a:t>
            </a:r>
            <a:r>
              <a:rPr sz="1600" spc="-25" dirty="0">
                <a:latin typeface="Calibri"/>
                <a:cs typeface="Calibri"/>
              </a:rPr>
              <a:t>o</a:t>
            </a:r>
            <a:r>
              <a:rPr sz="1600" spc="-30" dirty="0">
                <a:latin typeface="Calibri"/>
                <a:cs typeface="Calibri"/>
              </a:rPr>
              <a:t>we</a:t>
            </a:r>
            <a:r>
              <a:rPr sz="1600" spc="-25" dirty="0">
                <a:latin typeface="Calibri"/>
                <a:cs typeface="Calibri"/>
              </a:rPr>
              <a:t>v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155" dirty="0">
                <a:latin typeface="Calibri"/>
                <a:cs typeface="Calibri"/>
              </a:rPr>
              <a:t>r</a:t>
            </a:r>
            <a:r>
              <a:rPr sz="1600" spc="-5" dirty="0">
                <a:latin typeface="Calibri"/>
                <a:cs typeface="Calibri"/>
              </a:rPr>
              <a:t>,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the</a:t>
            </a:r>
            <a:r>
              <a:rPr sz="1600" spc="-4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is </a:t>
            </a:r>
            <a:r>
              <a:rPr sz="1600" spc="-10" dirty="0">
                <a:latin typeface="Calibri"/>
                <a:cs typeface="Calibri"/>
              </a:rPr>
              <a:t>no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</a:t>
            </a:r>
            <a:r>
              <a:rPr sz="1600" spc="-25" dirty="0">
                <a:latin typeface="Calibri"/>
                <a:cs typeface="Calibri"/>
              </a:rPr>
              <a:t>a</a:t>
            </a:r>
            <a:r>
              <a:rPr sz="1600" spc="-3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o subm</a:t>
            </a:r>
            <a:r>
              <a:rPr sz="1600" spc="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t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f</a:t>
            </a:r>
            <a:r>
              <a:rPr sz="1600" spc="-10" dirty="0">
                <a:latin typeface="Calibri"/>
                <a:cs typeface="Calibri"/>
              </a:rPr>
              <a:t>or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the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epo</a:t>
            </a:r>
            <a:r>
              <a:rPr sz="1600" spc="-2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ting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pe</a:t>
            </a:r>
            <a:r>
              <a:rPr sz="1600" spc="-2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iod.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559942"/>
            <a:ext cx="6959600" cy="5568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273935" algn="l"/>
                <a:tab pos="2932430" algn="l"/>
                <a:tab pos="5981065" algn="l"/>
              </a:tabLst>
            </a:pPr>
            <a:r>
              <a:rPr sz="3600" dirty="0">
                <a:solidFill>
                  <a:srgbClr val="092F75"/>
                </a:solidFill>
                <a:latin typeface="Arial"/>
                <a:cs typeface="Arial"/>
              </a:rPr>
              <a:t>Quick</a:t>
            </a:r>
            <a:r>
              <a:rPr sz="3600" spc="-65" dirty="0">
                <a:solidFill>
                  <a:srgbClr val="092F75"/>
                </a:solidFill>
                <a:latin typeface="Arial"/>
                <a:cs typeface="Arial"/>
              </a:rPr>
              <a:t> </a:t>
            </a:r>
            <a:r>
              <a:rPr sz="3600" spc="-140" dirty="0">
                <a:solidFill>
                  <a:srgbClr val="092F75"/>
                </a:solidFill>
                <a:latin typeface="Arial"/>
                <a:cs typeface="Arial"/>
              </a:rPr>
              <a:t>T</a:t>
            </a:r>
            <a:r>
              <a:rPr sz="3600" spc="0" dirty="0">
                <a:solidFill>
                  <a:srgbClr val="092F75"/>
                </a:solidFill>
                <a:latin typeface="Arial"/>
                <a:cs typeface="Arial"/>
              </a:rPr>
              <a:t>ips	</a:t>
            </a:r>
            <a:r>
              <a:rPr sz="3600" spc="-15" dirty="0">
                <a:solidFill>
                  <a:srgbClr val="092F75"/>
                </a:solidFill>
                <a:latin typeface="Arial"/>
                <a:cs typeface="Arial"/>
              </a:rPr>
              <a:t>f</a:t>
            </a:r>
            <a:r>
              <a:rPr sz="3600" spc="0" dirty="0">
                <a:solidFill>
                  <a:srgbClr val="092F75"/>
                </a:solidFill>
                <a:latin typeface="Arial"/>
                <a:cs typeface="Arial"/>
              </a:rPr>
              <a:t>or	</a:t>
            </a:r>
            <a:r>
              <a:rPr sz="3600" spc="10" dirty="0">
                <a:solidFill>
                  <a:srgbClr val="092F75"/>
                </a:solidFill>
                <a:latin typeface="Arial"/>
                <a:cs typeface="Arial"/>
              </a:rPr>
              <a:t>N</a:t>
            </a:r>
            <a:r>
              <a:rPr sz="3600" spc="0" dirty="0">
                <a:solidFill>
                  <a:srgbClr val="092F75"/>
                </a:solidFill>
                <a:latin typeface="Arial"/>
                <a:cs typeface="Arial"/>
              </a:rPr>
              <a:t>avig</a:t>
            </a:r>
            <a:r>
              <a:rPr sz="3600" spc="5" dirty="0">
                <a:solidFill>
                  <a:srgbClr val="092F75"/>
                </a:solidFill>
                <a:latin typeface="Arial"/>
                <a:cs typeface="Arial"/>
              </a:rPr>
              <a:t>a</a:t>
            </a:r>
            <a:r>
              <a:rPr sz="3600" spc="0" dirty="0">
                <a:solidFill>
                  <a:srgbClr val="092F75"/>
                </a:solidFill>
                <a:latin typeface="Arial"/>
                <a:cs typeface="Arial"/>
              </a:rPr>
              <a:t>ting</a:t>
            </a:r>
            <a:r>
              <a:rPr sz="3600" spc="-30" dirty="0">
                <a:solidFill>
                  <a:srgbClr val="092F75"/>
                </a:solidFill>
                <a:latin typeface="Arial"/>
                <a:cs typeface="Arial"/>
              </a:rPr>
              <a:t> </a:t>
            </a:r>
            <a:r>
              <a:rPr sz="3600" spc="0" dirty="0">
                <a:solidFill>
                  <a:srgbClr val="092F75"/>
                </a:solidFill>
                <a:latin typeface="Arial"/>
                <a:cs typeface="Arial"/>
              </a:rPr>
              <a:t>the	PMT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10200" y="1402080"/>
            <a:ext cx="3012948" cy="4078224"/>
          </a:xfrm>
          <a:custGeom>
            <a:avLst/>
            <a:gdLst/>
            <a:ahLst/>
            <a:cxnLst/>
            <a:rect l="l" t="t" r="r" b="b"/>
            <a:pathLst>
              <a:path w="3012948" h="4078224">
                <a:moveTo>
                  <a:pt x="2510790" y="0"/>
                </a:moveTo>
                <a:lnTo>
                  <a:pt x="502158" y="0"/>
                </a:lnTo>
                <a:lnTo>
                  <a:pt x="460968" y="1664"/>
                </a:lnTo>
                <a:lnTo>
                  <a:pt x="420697" y="6571"/>
                </a:lnTo>
                <a:lnTo>
                  <a:pt x="381472" y="14592"/>
                </a:lnTo>
                <a:lnTo>
                  <a:pt x="343424" y="25597"/>
                </a:lnTo>
                <a:lnTo>
                  <a:pt x="306681" y="39457"/>
                </a:lnTo>
                <a:lnTo>
                  <a:pt x="271372" y="56043"/>
                </a:lnTo>
                <a:lnTo>
                  <a:pt x="237627" y="75226"/>
                </a:lnTo>
                <a:lnTo>
                  <a:pt x="205575" y="96877"/>
                </a:lnTo>
                <a:lnTo>
                  <a:pt x="175345" y="120867"/>
                </a:lnTo>
                <a:lnTo>
                  <a:pt x="147065" y="147066"/>
                </a:lnTo>
                <a:lnTo>
                  <a:pt x="120867" y="175345"/>
                </a:lnTo>
                <a:lnTo>
                  <a:pt x="96877" y="205575"/>
                </a:lnTo>
                <a:lnTo>
                  <a:pt x="75226" y="237627"/>
                </a:lnTo>
                <a:lnTo>
                  <a:pt x="56043" y="271372"/>
                </a:lnTo>
                <a:lnTo>
                  <a:pt x="39457" y="306681"/>
                </a:lnTo>
                <a:lnTo>
                  <a:pt x="25597" y="343424"/>
                </a:lnTo>
                <a:lnTo>
                  <a:pt x="14592" y="381472"/>
                </a:lnTo>
                <a:lnTo>
                  <a:pt x="6571" y="420697"/>
                </a:lnTo>
                <a:lnTo>
                  <a:pt x="1664" y="460968"/>
                </a:lnTo>
                <a:lnTo>
                  <a:pt x="0" y="502158"/>
                </a:lnTo>
                <a:lnTo>
                  <a:pt x="0" y="3576066"/>
                </a:lnTo>
                <a:lnTo>
                  <a:pt x="1664" y="3617255"/>
                </a:lnTo>
                <a:lnTo>
                  <a:pt x="6571" y="3657526"/>
                </a:lnTo>
                <a:lnTo>
                  <a:pt x="14592" y="3696751"/>
                </a:lnTo>
                <a:lnTo>
                  <a:pt x="25597" y="3734799"/>
                </a:lnTo>
                <a:lnTo>
                  <a:pt x="39457" y="3771542"/>
                </a:lnTo>
                <a:lnTo>
                  <a:pt x="56043" y="3806851"/>
                </a:lnTo>
                <a:lnTo>
                  <a:pt x="75226" y="3840596"/>
                </a:lnTo>
                <a:lnTo>
                  <a:pt x="96877" y="3872648"/>
                </a:lnTo>
                <a:lnTo>
                  <a:pt x="120867" y="3902878"/>
                </a:lnTo>
                <a:lnTo>
                  <a:pt x="147065" y="3931158"/>
                </a:lnTo>
                <a:lnTo>
                  <a:pt x="175345" y="3957356"/>
                </a:lnTo>
                <a:lnTo>
                  <a:pt x="205575" y="3981346"/>
                </a:lnTo>
                <a:lnTo>
                  <a:pt x="237627" y="4002997"/>
                </a:lnTo>
                <a:lnTo>
                  <a:pt x="271372" y="4022180"/>
                </a:lnTo>
                <a:lnTo>
                  <a:pt x="306681" y="4038766"/>
                </a:lnTo>
                <a:lnTo>
                  <a:pt x="343424" y="4052626"/>
                </a:lnTo>
                <a:lnTo>
                  <a:pt x="381472" y="4063631"/>
                </a:lnTo>
                <a:lnTo>
                  <a:pt x="420697" y="4071652"/>
                </a:lnTo>
                <a:lnTo>
                  <a:pt x="460968" y="4076559"/>
                </a:lnTo>
                <a:lnTo>
                  <a:pt x="502158" y="4078224"/>
                </a:lnTo>
                <a:lnTo>
                  <a:pt x="2510790" y="4078224"/>
                </a:lnTo>
                <a:lnTo>
                  <a:pt x="2551979" y="4076559"/>
                </a:lnTo>
                <a:lnTo>
                  <a:pt x="2592250" y="4071652"/>
                </a:lnTo>
                <a:lnTo>
                  <a:pt x="2631475" y="4063631"/>
                </a:lnTo>
                <a:lnTo>
                  <a:pt x="2669523" y="4052626"/>
                </a:lnTo>
                <a:lnTo>
                  <a:pt x="2706266" y="4038766"/>
                </a:lnTo>
                <a:lnTo>
                  <a:pt x="2741575" y="4022180"/>
                </a:lnTo>
                <a:lnTo>
                  <a:pt x="2775320" y="4002997"/>
                </a:lnTo>
                <a:lnTo>
                  <a:pt x="2807372" y="3981346"/>
                </a:lnTo>
                <a:lnTo>
                  <a:pt x="2837602" y="3957356"/>
                </a:lnTo>
                <a:lnTo>
                  <a:pt x="2865881" y="3931158"/>
                </a:lnTo>
                <a:lnTo>
                  <a:pt x="2892080" y="3902878"/>
                </a:lnTo>
                <a:lnTo>
                  <a:pt x="2916070" y="3872648"/>
                </a:lnTo>
                <a:lnTo>
                  <a:pt x="2937721" y="3840596"/>
                </a:lnTo>
                <a:lnTo>
                  <a:pt x="2956904" y="3806851"/>
                </a:lnTo>
                <a:lnTo>
                  <a:pt x="2973490" y="3771542"/>
                </a:lnTo>
                <a:lnTo>
                  <a:pt x="2987350" y="3734799"/>
                </a:lnTo>
                <a:lnTo>
                  <a:pt x="2998355" y="3696751"/>
                </a:lnTo>
                <a:lnTo>
                  <a:pt x="3006376" y="3657526"/>
                </a:lnTo>
                <a:lnTo>
                  <a:pt x="3011283" y="3617255"/>
                </a:lnTo>
                <a:lnTo>
                  <a:pt x="3012948" y="3576066"/>
                </a:lnTo>
                <a:lnTo>
                  <a:pt x="3012948" y="502158"/>
                </a:lnTo>
                <a:lnTo>
                  <a:pt x="3011283" y="460968"/>
                </a:lnTo>
                <a:lnTo>
                  <a:pt x="3006376" y="420697"/>
                </a:lnTo>
                <a:lnTo>
                  <a:pt x="2998355" y="381472"/>
                </a:lnTo>
                <a:lnTo>
                  <a:pt x="2987350" y="343424"/>
                </a:lnTo>
                <a:lnTo>
                  <a:pt x="2973490" y="306681"/>
                </a:lnTo>
                <a:lnTo>
                  <a:pt x="2956904" y="271372"/>
                </a:lnTo>
                <a:lnTo>
                  <a:pt x="2937721" y="237627"/>
                </a:lnTo>
                <a:lnTo>
                  <a:pt x="2916070" y="205575"/>
                </a:lnTo>
                <a:lnTo>
                  <a:pt x="2892080" y="175345"/>
                </a:lnTo>
                <a:lnTo>
                  <a:pt x="2865881" y="147066"/>
                </a:lnTo>
                <a:lnTo>
                  <a:pt x="2837602" y="120867"/>
                </a:lnTo>
                <a:lnTo>
                  <a:pt x="2807372" y="96877"/>
                </a:lnTo>
                <a:lnTo>
                  <a:pt x="2775320" y="75226"/>
                </a:lnTo>
                <a:lnTo>
                  <a:pt x="2741575" y="56043"/>
                </a:lnTo>
                <a:lnTo>
                  <a:pt x="2706266" y="39457"/>
                </a:lnTo>
                <a:lnTo>
                  <a:pt x="2669523" y="25597"/>
                </a:lnTo>
                <a:lnTo>
                  <a:pt x="2631475" y="14592"/>
                </a:lnTo>
                <a:lnTo>
                  <a:pt x="2592250" y="6571"/>
                </a:lnTo>
                <a:lnTo>
                  <a:pt x="2551979" y="1664"/>
                </a:lnTo>
                <a:lnTo>
                  <a:pt x="2510790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-1270" algn="ctr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A </a:t>
            </a:r>
            <a:r>
              <a:rPr sz="1600" b="1" spc="-15" dirty="0">
                <a:latin typeface="Calibri"/>
                <a:cs typeface="Calibri"/>
              </a:rPr>
              <a:t>N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35" dirty="0">
                <a:latin typeface="Calibri"/>
                <a:cs typeface="Calibri"/>
              </a:rPr>
              <a:t>t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5" dirty="0">
                <a:latin typeface="Calibri"/>
                <a:cs typeface="Calibri"/>
              </a:rPr>
              <a:t> o</a:t>
            </a:r>
            <a:r>
              <a:rPr sz="1600" b="1" spc="-10" dirty="0">
                <a:latin typeface="Calibri"/>
                <a:cs typeface="Calibri"/>
              </a:rPr>
              <a:t>n D</a:t>
            </a:r>
            <a:r>
              <a:rPr sz="1600" b="1" spc="-20" dirty="0">
                <a:latin typeface="Calibri"/>
                <a:cs typeface="Calibri"/>
              </a:rPr>
              <a:t>a</a:t>
            </a:r>
            <a:r>
              <a:rPr sz="1600" b="1" spc="-25" dirty="0">
                <a:latin typeface="Calibri"/>
                <a:cs typeface="Calibri"/>
              </a:rPr>
              <a:t>t</a:t>
            </a:r>
            <a:r>
              <a:rPr sz="1600" b="1" spc="-10" dirty="0">
                <a:latin typeface="Calibri"/>
                <a:cs typeface="Calibri"/>
              </a:rPr>
              <a:t>a </a:t>
            </a:r>
            <a:r>
              <a:rPr sz="1600" b="1" spc="-95" dirty="0">
                <a:latin typeface="Calibri"/>
                <a:cs typeface="Calibri"/>
              </a:rPr>
              <a:t>V</a:t>
            </a:r>
            <a:r>
              <a:rPr sz="1600" b="1" spc="-10" dirty="0">
                <a:latin typeface="Calibri"/>
                <a:cs typeface="Calibri"/>
              </a:rPr>
              <a:t>a</a:t>
            </a:r>
            <a:r>
              <a:rPr sz="1600" b="1" spc="0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id</a:t>
            </a:r>
            <a:r>
              <a:rPr sz="1600" b="1" spc="-20" dirty="0">
                <a:latin typeface="Calibri"/>
                <a:cs typeface="Calibri"/>
              </a:rPr>
              <a:t>a</a:t>
            </a:r>
            <a:r>
              <a:rPr sz="1600" b="1" spc="-5" dirty="0">
                <a:latin typeface="Calibri"/>
                <a:cs typeface="Calibri"/>
              </a:rPr>
              <a:t>tion</a:t>
            </a:r>
            <a:r>
              <a:rPr sz="1600" spc="-5" dirty="0">
                <a:latin typeface="Calibri"/>
                <a:cs typeface="Calibri"/>
              </a:rPr>
              <a:t>:</a:t>
            </a:r>
            <a:r>
              <a:rPr sz="1600" spc="-10" dirty="0">
                <a:latin typeface="Calibri"/>
                <a:cs typeface="Calibri"/>
              </a:rPr>
              <a:t> The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PMT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wi</a:t>
            </a:r>
            <a:r>
              <a:rPr sz="1600" spc="0" dirty="0">
                <a:latin typeface="Calibri"/>
                <a:cs typeface="Calibri"/>
              </a:rPr>
              <a:t>l</a:t>
            </a:r>
            <a:r>
              <a:rPr sz="1600" spc="-5" dirty="0">
                <a:latin typeface="Calibri"/>
                <a:cs typeface="Calibri"/>
              </a:rPr>
              <a:t>l</a:t>
            </a:r>
            <a:r>
              <a:rPr sz="1600" spc="-10" dirty="0">
                <a:latin typeface="Calibri"/>
                <a:cs typeface="Calibri"/>
              </a:rPr>
              <a:t> noti</a:t>
            </a:r>
            <a:r>
              <a:rPr sz="1600" spc="10" dirty="0">
                <a:latin typeface="Calibri"/>
                <a:cs typeface="Calibri"/>
              </a:rPr>
              <a:t>f</a:t>
            </a:r>
            <a:r>
              <a:rPr sz="1600" spc="-10" dirty="0">
                <a:latin typeface="Calibri"/>
                <a:cs typeface="Calibri"/>
              </a:rPr>
              <a:t>y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y</a:t>
            </a:r>
            <a:r>
              <a:rPr sz="1600" spc="-10" dirty="0">
                <a:latin typeface="Calibri"/>
                <a:cs typeface="Calibri"/>
              </a:rPr>
              <a:t>ou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if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y</a:t>
            </a:r>
            <a:r>
              <a:rPr sz="1600" spc="-10" dirty="0">
                <a:latin typeface="Calibri"/>
                <a:cs typeface="Calibri"/>
              </a:rPr>
              <a:t>our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esponse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spe</a:t>
            </a:r>
            <a:r>
              <a:rPr sz="1600" spc="-20" dirty="0">
                <a:latin typeface="Calibri"/>
                <a:cs typeface="Calibri"/>
              </a:rPr>
              <a:t>c</a:t>
            </a:r>
            <a:r>
              <a:rPr sz="1600" spc="-5" dirty="0">
                <a:latin typeface="Calibri"/>
                <a:cs typeface="Calibri"/>
              </a:rPr>
              <a:t>ific </a:t>
            </a:r>
            <a:r>
              <a:rPr sz="1600" spc="-10" dirty="0">
                <a:latin typeface="Calibri"/>
                <a:cs typeface="Calibri"/>
              </a:rPr>
              <a:t> m</a:t>
            </a:r>
            <a:r>
              <a:rPr sz="1600" spc="-20" dirty="0">
                <a:latin typeface="Calibri"/>
                <a:cs typeface="Calibri"/>
              </a:rPr>
              <a:t>e</a:t>
            </a:r>
            <a:r>
              <a:rPr sz="1600" spc="-10" dirty="0">
                <a:latin typeface="Calibri"/>
                <a:cs typeface="Calibri"/>
              </a:rPr>
              <a:t>asu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is </a:t>
            </a:r>
            <a:r>
              <a:rPr sz="1600" spc="-10" dirty="0">
                <a:latin typeface="Calibri"/>
                <a:cs typeface="Calibri"/>
              </a:rPr>
              <a:t>not accu</a:t>
            </a:r>
            <a:r>
              <a:rPr sz="1600" spc="-55" dirty="0">
                <a:latin typeface="Calibri"/>
                <a:cs typeface="Calibri"/>
              </a:rPr>
              <a:t>r</a:t>
            </a:r>
            <a:r>
              <a:rPr sz="1600" spc="-20" dirty="0">
                <a:latin typeface="Calibri"/>
                <a:cs typeface="Calibri"/>
              </a:rPr>
              <a:t>at</a:t>
            </a:r>
            <a:r>
              <a:rPr sz="1600" spc="-10" dirty="0">
                <a:latin typeface="Calibri"/>
                <a:cs typeface="Calibri"/>
              </a:rPr>
              <a:t>e, based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on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y</a:t>
            </a:r>
            <a:r>
              <a:rPr sz="1600" spc="-10" dirty="0">
                <a:latin typeface="Calibri"/>
                <a:cs typeface="Calibri"/>
              </a:rPr>
              <a:t>our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25" dirty="0">
                <a:latin typeface="Calibri"/>
                <a:cs typeface="Calibri"/>
              </a:rPr>
              <a:t>e</a:t>
            </a:r>
            <a:r>
              <a:rPr sz="1600" spc="-10" dirty="0">
                <a:latin typeface="Calibri"/>
                <a:cs typeface="Calibri"/>
              </a:rPr>
              <a:t>vious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15" dirty="0">
                <a:latin typeface="Calibri"/>
                <a:cs typeface="Calibri"/>
              </a:rPr>
              <a:t>s</a:t>
            </a:r>
            <a:r>
              <a:rPr sz="1600" spc="-10" dirty="0">
                <a:latin typeface="Calibri"/>
                <a:cs typeface="Calibri"/>
              </a:rPr>
              <a:t>pons</a:t>
            </a:r>
            <a:r>
              <a:rPr sz="1600" spc="-20" dirty="0">
                <a:latin typeface="Calibri"/>
                <a:cs typeface="Calibri"/>
              </a:rPr>
              <a:t>e</a:t>
            </a:r>
            <a:r>
              <a:rPr sz="1600" spc="-5" dirty="0">
                <a:latin typeface="Calibri"/>
                <a:cs typeface="Calibri"/>
              </a:rPr>
              <a:t>s.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The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PMT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wi</a:t>
            </a:r>
            <a:r>
              <a:rPr sz="1600" spc="0" dirty="0">
                <a:latin typeface="Calibri"/>
                <a:cs typeface="Calibri"/>
              </a:rPr>
              <a:t>ll</a:t>
            </a:r>
            <a:r>
              <a:rPr sz="1600" spc="-10" dirty="0">
                <a:latin typeface="Calibri"/>
                <a:cs typeface="Calibri"/>
              </a:rPr>
              <a:t> a</a:t>
            </a:r>
            <a:r>
              <a:rPr sz="1600" spc="0" dirty="0">
                <a:latin typeface="Calibri"/>
                <a:cs typeface="Calibri"/>
              </a:rPr>
              <a:t>l</a:t>
            </a:r>
            <a:r>
              <a:rPr sz="1600" spc="-10" dirty="0">
                <a:latin typeface="Calibri"/>
                <a:cs typeface="Calibri"/>
              </a:rPr>
              <a:t>so</a:t>
            </a:r>
            <a:r>
              <a:rPr sz="1600" spc="-5" dirty="0">
                <a:latin typeface="Calibri"/>
                <a:cs typeface="Calibri"/>
              </a:rPr>
              <a:t> i</a:t>
            </a:r>
            <a:r>
              <a:rPr sz="1600" spc="-25" dirty="0">
                <a:latin typeface="Calibri"/>
                <a:cs typeface="Calibri"/>
              </a:rPr>
              <a:t>n</a:t>
            </a:r>
            <a:r>
              <a:rPr sz="1600" spc="-40" dirty="0">
                <a:latin typeface="Calibri"/>
                <a:cs typeface="Calibri"/>
              </a:rPr>
              <a:t>f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-20" dirty="0">
                <a:latin typeface="Calibri"/>
                <a:cs typeface="Calibri"/>
              </a:rPr>
              <a:t>r</a:t>
            </a:r>
            <a:r>
              <a:rPr sz="1600" spc="-15" dirty="0">
                <a:latin typeface="Calibri"/>
                <a:cs typeface="Calibri"/>
              </a:rPr>
              <a:t>m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y</a:t>
            </a:r>
            <a:r>
              <a:rPr sz="1600" spc="-10" dirty="0">
                <a:latin typeface="Calibri"/>
                <a:cs typeface="Calibri"/>
              </a:rPr>
              <a:t>ou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if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y</a:t>
            </a:r>
            <a:r>
              <a:rPr sz="1600" spc="-10" dirty="0">
                <a:latin typeface="Calibri"/>
                <a:cs typeface="Calibri"/>
              </a:rPr>
              <a:t>our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esponse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o a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part</a:t>
            </a:r>
            <a:r>
              <a:rPr sz="1600" spc="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cul</a:t>
            </a:r>
            <a:r>
              <a:rPr sz="1600" spc="-5" dirty="0">
                <a:latin typeface="Calibri"/>
                <a:cs typeface="Calibri"/>
              </a:rPr>
              <a:t>a</a:t>
            </a:r>
            <a:r>
              <a:rPr sz="1600" spc="-10" dirty="0">
                <a:latin typeface="Calibri"/>
                <a:cs typeface="Calibri"/>
              </a:rPr>
              <a:t>r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m</a:t>
            </a:r>
            <a:r>
              <a:rPr sz="1600" spc="-20" dirty="0">
                <a:latin typeface="Calibri"/>
                <a:cs typeface="Calibri"/>
              </a:rPr>
              <a:t>e</a:t>
            </a:r>
            <a:r>
              <a:rPr sz="1600" spc="-10" dirty="0">
                <a:latin typeface="Calibri"/>
                <a:cs typeface="Calibri"/>
              </a:rPr>
              <a:t>asu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shou</a:t>
            </a:r>
            <a:r>
              <a:rPr sz="1600" spc="0" dirty="0">
                <a:latin typeface="Calibri"/>
                <a:cs typeface="Calibri"/>
              </a:rPr>
              <a:t>l</a:t>
            </a:r>
            <a:r>
              <a:rPr sz="1600" spc="-10" dirty="0">
                <a:latin typeface="Calibri"/>
                <a:cs typeface="Calibri"/>
              </a:rPr>
              <a:t>d be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less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th</a:t>
            </a:r>
            <a:r>
              <a:rPr sz="1600" spc="-5" dirty="0">
                <a:latin typeface="Calibri"/>
                <a:cs typeface="Calibri"/>
              </a:rPr>
              <a:t>a</a:t>
            </a:r>
            <a:r>
              <a:rPr sz="1600" spc="-10" dirty="0">
                <a:latin typeface="Calibri"/>
                <a:cs typeface="Calibri"/>
              </a:rPr>
              <a:t>n,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equal 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40" dirty="0">
                <a:latin typeface="Calibri"/>
                <a:cs typeface="Calibri"/>
              </a:rPr>
              <a:t>o</a:t>
            </a:r>
            <a:r>
              <a:rPr sz="1600" spc="-5" dirty="0">
                <a:latin typeface="Calibri"/>
                <a:cs typeface="Calibri"/>
              </a:rPr>
              <a:t>, </a:t>
            </a:r>
            <a:r>
              <a:rPr sz="1600" spc="-20" dirty="0">
                <a:latin typeface="Calibri"/>
                <a:cs typeface="Calibri"/>
              </a:rPr>
              <a:t>o</a:t>
            </a:r>
            <a:r>
              <a:rPr sz="1600" spc="-10" dirty="0">
                <a:latin typeface="Calibri"/>
                <a:cs typeface="Calibri"/>
              </a:rPr>
              <a:t>r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mo</a:t>
            </a:r>
            <a:r>
              <a:rPr sz="1600" spc="-4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e than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y</a:t>
            </a:r>
            <a:r>
              <a:rPr sz="1600" spc="-10" dirty="0">
                <a:latin typeface="Calibri"/>
                <a:cs typeface="Calibri"/>
              </a:rPr>
              <a:t>our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25" dirty="0">
                <a:latin typeface="Calibri"/>
                <a:cs typeface="Calibri"/>
              </a:rPr>
              <a:t>e</a:t>
            </a:r>
            <a:r>
              <a:rPr sz="1600" spc="-10" dirty="0">
                <a:latin typeface="Calibri"/>
                <a:cs typeface="Calibri"/>
              </a:rPr>
              <a:t>vious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esponse.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30" dirty="0">
                <a:latin typeface="Calibri"/>
                <a:cs typeface="Calibri"/>
              </a:rPr>
              <a:t>Y</a:t>
            </a:r>
            <a:r>
              <a:rPr sz="1600" spc="-10" dirty="0">
                <a:latin typeface="Calibri"/>
                <a:cs typeface="Calibri"/>
              </a:rPr>
              <a:t>ou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ma</a:t>
            </a:r>
            <a:r>
              <a:rPr sz="1600" spc="-35" dirty="0">
                <a:latin typeface="Calibri"/>
                <a:cs typeface="Calibri"/>
              </a:rPr>
              <a:t>n</a:t>
            </a:r>
            <a:r>
              <a:rPr sz="1600" spc="-10" dirty="0">
                <a:latin typeface="Calibri"/>
                <a:cs typeface="Calibri"/>
              </a:rPr>
              <a:t>y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not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ab</a:t>
            </a:r>
            <a:r>
              <a:rPr sz="1600" spc="0" dirty="0">
                <a:latin typeface="Calibri"/>
                <a:cs typeface="Calibri"/>
              </a:rPr>
              <a:t>l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sele</a:t>
            </a:r>
            <a:r>
              <a:rPr sz="1600" spc="-15" dirty="0">
                <a:latin typeface="Calibri"/>
                <a:cs typeface="Calibri"/>
              </a:rPr>
              <a:t>c</a:t>
            </a:r>
            <a:r>
              <a:rPr sz="1600" spc="-10" dirty="0">
                <a:latin typeface="Calibri"/>
                <a:cs typeface="Calibri"/>
              </a:rPr>
              <a:t>t S</a:t>
            </a:r>
            <a:r>
              <a:rPr sz="1600" spc="-35" dirty="0">
                <a:latin typeface="Calibri"/>
                <a:cs typeface="Calibri"/>
              </a:rPr>
              <a:t>a</a:t>
            </a:r>
            <a:r>
              <a:rPr sz="1600" spc="-25" dirty="0">
                <a:latin typeface="Calibri"/>
                <a:cs typeface="Calibri"/>
              </a:rPr>
              <a:t>v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and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</a:t>
            </a:r>
            <a:r>
              <a:rPr sz="1600" spc="-25" dirty="0">
                <a:latin typeface="Calibri"/>
                <a:cs typeface="Calibri"/>
              </a:rPr>
              <a:t>n</a:t>
            </a:r>
            <a:r>
              <a:rPr sz="1600" spc="-10" dirty="0">
                <a:latin typeface="Calibri"/>
                <a:cs typeface="Calibri"/>
              </a:rPr>
              <a:t>t</a:t>
            </a:r>
            <a:r>
              <a:rPr sz="1600" spc="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nue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o</a:t>
            </a:r>
            <a:r>
              <a:rPr sz="1600" spc="-10" dirty="0">
                <a:latin typeface="Calibri"/>
                <a:cs typeface="Calibri"/>
              </a:rPr>
              <a:t>r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submit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y</a:t>
            </a:r>
            <a:r>
              <a:rPr sz="1600" spc="-10" dirty="0">
                <a:latin typeface="Calibri"/>
                <a:cs typeface="Calibri"/>
              </a:rPr>
              <a:t>our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epo</a:t>
            </a:r>
            <a:r>
              <a:rPr sz="1600" spc="-2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t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if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the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s</a:t>
            </a:r>
            <a:r>
              <a:rPr sz="1600" spc="-25" dirty="0">
                <a:latin typeface="Calibri"/>
                <a:cs typeface="Calibri"/>
              </a:rPr>
              <a:t>ys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5" dirty="0">
                <a:latin typeface="Calibri"/>
                <a:cs typeface="Calibri"/>
              </a:rPr>
              <a:t>em</a:t>
            </a:r>
            <a:r>
              <a:rPr sz="1600" spc="-10" dirty="0">
                <a:latin typeface="Calibri"/>
                <a:cs typeface="Calibri"/>
              </a:rPr>
              <a:t> d</a:t>
            </a:r>
            <a:r>
              <a:rPr sz="1600" spc="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spl</a:t>
            </a:r>
            <a:r>
              <a:rPr sz="1600" spc="-35" dirty="0">
                <a:latin typeface="Calibri"/>
                <a:cs typeface="Calibri"/>
              </a:rPr>
              <a:t>a</a:t>
            </a:r>
            <a:r>
              <a:rPr sz="1600" spc="-25" dirty="0">
                <a:latin typeface="Calibri"/>
                <a:cs typeface="Calibri"/>
              </a:rPr>
              <a:t>y</a:t>
            </a:r>
            <a:r>
              <a:rPr sz="1600" spc="-10" dirty="0">
                <a:latin typeface="Calibri"/>
                <a:cs typeface="Calibri"/>
              </a:rPr>
              <a:t>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</a:t>
            </a:r>
            <a:r>
              <a:rPr sz="1600" spc="-20" dirty="0">
                <a:latin typeface="Calibri"/>
                <a:cs typeface="Calibri"/>
              </a:rPr>
              <a:t>a</a:t>
            </a:r>
            <a:r>
              <a:rPr sz="1600" spc="-3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v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0" dirty="0">
                <a:latin typeface="Calibri"/>
                <a:cs typeface="Calibri"/>
              </a:rPr>
              <a:t>l</a:t>
            </a:r>
            <a:r>
              <a:rPr sz="1600" spc="-10" dirty="0">
                <a:latin typeface="Calibri"/>
                <a:cs typeface="Calibri"/>
              </a:rPr>
              <a:t>id</a:t>
            </a:r>
            <a:r>
              <a:rPr sz="1600" spc="-20" dirty="0">
                <a:latin typeface="Calibri"/>
                <a:cs typeface="Calibri"/>
              </a:rPr>
              <a:t>a</a:t>
            </a:r>
            <a:r>
              <a:rPr sz="1600" spc="-10" dirty="0">
                <a:latin typeface="Calibri"/>
                <a:cs typeface="Calibri"/>
              </a:rPr>
              <a:t>tion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20" dirty="0">
                <a:latin typeface="Calibri"/>
                <a:cs typeface="Calibri"/>
              </a:rPr>
              <a:t>r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or wi</a:t>
            </a:r>
            <a:r>
              <a:rPr sz="1600" spc="-5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h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y</a:t>
            </a:r>
            <a:r>
              <a:rPr sz="1600" spc="-10" dirty="0">
                <a:latin typeface="Calibri"/>
                <a:cs typeface="Calibri"/>
              </a:rPr>
              <a:t>our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25" dirty="0">
                <a:latin typeface="Calibri"/>
                <a:cs typeface="Calibri"/>
              </a:rPr>
              <a:t>n</a:t>
            </a:r>
            <a:r>
              <a:rPr sz="1600" spc="-10" dirty="0">
                <a:latin typeface="Calibri"/>
                <a:cs typeface="Calibri"/>
              </a:rPr>
              <a:t>t</a:t>
            </a:r>
            <a:r>
              <a:rPr sz="1600" spc="-5" dirty="0">
                <a:latin typeface="Calibri"/>
                <a:cs typeface="Calibri"/>
              </a:rPr>
              <a:t>r</a:t>
            </a:r>
            <a:r>
              <a:rPr sz="1600" spc="-125" dirty="0">
                <a:latin typeface="Calibri"/>
                <a:cs typeface="Calibri"/>
              </a:rPr>
              <a:t>y</a:t>
            </a:r>
            <a:r>
              <a:rPr sz="1600" spc="-5" dirty="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4162" y="1219961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25908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31480" y="304800"/>
            <a:ext cx="731520" cy="731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092F75"/>
                </a:solidFill>
                <a:latin typeface="Arial"/>
                <a:cs typeface="Arial"/>
              </a:rPr>
              <a:t>Entering</a:t>
            </a:r>
            <a:r>
              <a:rPr sz="3600" spc="-20" dirty="0">
                <a:solidFill>
                  <a:srgbClr val="092F75"/>
                </a:solidFill>
                <a:latin typeface="Arial"/>
                <a:cs typeface="Arial"/>
              </a:rPr>
              <a:t> </a:t>
            </a:r>
            <a:r>
              <a:rPr sz="3600" spc="0" dirty="0">
                <a:solidFill>
                  <a:srgbClr val="092F75"/>
                </a:solidFill>
                <a:latin typeface="Arial"/>
                <a:cs typeface="Arial"/>
              </a:rPr>
              <a:t>Subgrant</a:t>
            </a:r>
            <a:r>
              <a:rPr sz="3600" spc="-225" dirty="0">
                <a:solidFill>
                  <a:srgbClr val="092F75"/>
                </a:solidFill>
                <a:latin typeface="Arial"/>
                <a:cs typeface="Arial"/>
              </a:rPr>
              <a:t> </a:t>
            </a:r>
            <a:r>
              <a:rPr sz="3600" spc="-65" dirty="0">
                <a:solidFill>
                  <a:srgbClr val="092F75"/>
                </a:solidFill>
                <a:latin typeface="Arial"/>
                <a:cs typeface="Arial"/>
              </a:rPr>
              <a:t>A</a:t>
            </a:r>
            <a:r>
              <a:rPr sz="3600" spc="0" dirty="0">
                <a:solidFill>
                  <a:srgbClr val="092F75"/>
                </a:solidFill>
                <a:latin typeface="Arial"/>
                <a:cs typeface="Arial"/>
              </a:rPr>
              <a:t>ward</a:t>
            </a:r>
            <a:r>
              <a:rPr sz="3600" spc="-15" dirty="0">
                <a:solidFill>
                  <a:srgbClr val="092F75"/>
                </a:solidFill>
                <a:latin typeface="Arial"/>
                <a:cs typeface="Arial"/>
              </a:rPr>
              <a:t> </a:t>
            </a:r>
            <a:r>
              <a:rPr sz="3600" spc="0" dirty="0">
                <a:solidFill>
                  <a:srgbClr val="092F75"/>
                </a:solidFill>
                <a:latin typeface="Arial"/>
                <a:cs typeface="Arial"/>
              </a:rPr>
              <a:t>Report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092F75"/>
                </a:solidFill>
                <a:latin typeface="Arial"/>
                <a:cs typeface="Arial"/>
              </a:rPr>
              <a:t>Data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630934"/>
            <a:ext cx="7592059" cy="37560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1800" spc="-15" dirty="0">
                <a:latin typeface="Calibri"/>
                <a:cs typeface="Calibri"/>
              </a:rPr>
              <a:t>A Sub</a:t>
            </a:r>
            <a:r>
              <a:rPr sz="1800" spc="-10" dirty="0">
                <a:latin typeface="Calibri"/>
                <a:cs typeface="Calibri"/>
              </a:rPr>
              <a:t>g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nt 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w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p</a:t>
            </a:r>
            <a:r>
              <a:rPr sz="1800" spc="-10" dirty="0">
                <a:latin typeface="Calibri"/>
                <a:cs typeface="Calibri"/>
              </a:rPr>
              <a:t>ort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(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AR) 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s 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q</a:t>
            </a:r>
            <a:r>
              <a:rPr sz="1800" spc="0" dirty="0">
                <a:latin typeface="Calibri"/>
                <a:cs typeface="Calibri"/>
              </a:rPr>
              <a:t>ui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ed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or each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sub</a:t>
            </a:r>
            <a:r>
              <a:rPr sz="1800" spc="5" dirty="0">
                <a:latin typeface="Calibri"/>
                <a:cs typeface="Calibri"/>
              </a:rPr>
              <a:t>g</a:t>
            </a:r>
            <a:r>
              <a:rPr sz="1800" spc="-5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nt th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t i</a:t>
            </a:r>
            <a:r>
              <a:rPr sz="1800" spc="0" dirty="0">
                <a:latin typeface="Calibri"/>
                <a:cs typeface="Calibri"/>
              </a:rPr>
              <a:t>m</a:t>
            </a:r>
            <a:r>
              <a:rPr sz="1800" spc="5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-10" dirty="0">
                <a:latin typeface="Calibri"/>
                <a:cs typeface="Calibri"/>
              </a:rPr>
              <a:t>eme</a:t>
            </a:r>
            <a:r>
              <a:rPr sz="1800" spc="-20" dirty="0">
                <a:latin typeface="Calibri"/>
                <a:cs typeface="Calibri"/>
              </a:rPr>
              <a:t>n</a:t>
            </a:r>
            <a:r>
              <a:rPr sz="1800" spc="0" dirty="0">
                <a:latin typeface="Calibri"/>
                <a:cs typeface="Calibri"/>
              </a:rPr>
              <a:t>ts</a:t>
            </a:r>
            <a:endParaRPr sz="1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p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og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amming wi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h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V</a:t>
            </a:r>
            <a:r>
              <a:rPr sz="1800" spc="0" dirty="0">
                <a:latin typeface="Calibri"/>
                <a:cs typeface="Calibri"/>
              </a:rPr>
              <a:t>OCA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plus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m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spc="0" dirty="0">
                <a:latin typeface="Calibri"/>
                <a:cs typeface="Calibri"/>
              </a:rPr>
              <a:t>h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funding.</a:t>
            </a:r>
            <a:endParaRPr sz="1800">
              <a:latin typeface="Calibri"/>
              <a:cs typeface="Calibri"/>
            </a:endParaRPr>
          </a:p>
          <a:p>
            <a:pPr marL="756285" marR="12700" lvl="1" indent="-287020">
              <a:lnSpc>
                <a:spcPct val="100000"/>
              </a:lnSpc>
              <a:spcBef>
                <a:spcPts val="434"/>
              </a:spcBef>
              <a:buFont typeface="Arial"/>
              <a:buChar char="–"/>
              <a:tabLst>
                <a:tab pos="756285" algn="l"/>
              </a:tabLst>
            </a:pPr>
            <a:r>
              <a:rPr sz="1800" spc="-20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-10" dirty="0">
                <a:latin typeface="Calibri"/>
                <a:cs typeface="Calibri"/>
              </a:rPr>
              <a:t>ea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e </a:t>
            </a:r>
            <a:r>
              <a:rPr sz="1800" spc="5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ee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 Subg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nt 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45" dirty="0">
                <a:latin typeface="Calibri"/>
                <a:cs typeface="Calibri"/>
              </a:rPr>
              <a:t>w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p</a:t>
            </a:r>
            <a:r>
              <a:rPr sz="1800" spc="-10" dirty="0">
                <a:latin typeface="Calibri"/>
                <a:cs typeface="Calibri"/>
              </a:rPr>
              <a:t>ort </a:t>
            </a:r>
            <a:r>
              <a:rPr sz="1800" spc="-95" dirty="0">
                <a:latin typeface="Calibri"/>
                <a:cs typeface="Calibri"/>
              </a:rPr>
              <a:t>F</a:t>
            </a:r>
            <a:r>
              <a:rPr sz="1800" spc="-40" dirty="0">
                <a:latin typeface="Calibri"/>
                <a:cs typeface="Calibri"/>
              </a:rPr>
              <a:t>A</a:t>
            </a:r>
            <a:r>
              <a:rPr sz="1800" spc="-15" dirty="0">
                <a:latin typeface="Calibri"/>
                <a:cs typeface="Calibri"/>
              </a:rPr>
              <a:t>Q docume</a:t>
            </a:r>
            <a:r>
              <a:rPr sz="1800" spc="-10" dirty="0">
                <a:latin typeface="Calibri"/>
                <a:cs typeface="Calibri"/>
              </a:rPr>
              <a:t>nt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or d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ai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0" dirty="0">
                <a:latin typeface="Calibri"/>
                <a:cs typeface="Calibri"/>
              </a:rPr>
              <a:t>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on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when </a:t>
            </a:r>
            <a:r>
              <a:rPr sz="1800" spc="-15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ARs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 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q</a:t>
            </a:r>
            <a:r>
              <a:rPr sz="1800" spc="0" dirty="0">
                <a:latin typeface="Calibri"/>
                <a:cs typeface="Calibri"/>
              </a:rPr>
              <a:t>ui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d</a:t>
            </a:r>
            <a:r>
              <a:rPr sz="1800" spc="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355600" marR="132715" indent="-3429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4965" algn="l"/>
              </a:tabLst>
            </a:pPr>
            <a:r>
              <a:rPr sz="1800" dirty="0">
                <a:latin typeface="Calibri"/>
                <a:cs typeface="Calibri"/>
              </a:rPr>
              <a:t>H</a:t>
            </a:r>
            <a:r>
              <a:rPr sz="1800" spc="-20" dirty="0">
                <a:latin typeface="Calibri"/>
                <a:cs typeface="Calibri"/>
              </a:rPr>
              <a:t>o</a:t>
            </a:r>
            <a:r>
              <a:rPr sz="1800" spc="-30" dirty="0">
                <a:latin typeface="Calibri"/>
                <a:cs typeface="Calibri"/>
              </a:rPr>
              <a:t>w</a:t>
            </a:r>
            <a:r>
              <a:rPr sz="1800" spc="-20" dirty="0">
                <a:latin typeface="Calibri"/>
                <a:cs typeface="Calibri"/>
              </a:rPr>
              <a:t>ev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17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only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one Sub</a:t>
            </a:r>
            <a:r>
              <a:rPr sz="1800" spc="5" dirty="0">
                <a:latin typeface="Calibri"/>
                <a:cs typeface="Calibri"/>
              </a:rPr>
              <a:t>g</a:t>
            </a:r>
            <a:r>
              <a:rPr sz="1800" spc="-5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5" dirty="0">
                <a:latin typeface="Calibri"/>
                <a:cs typeface="Calibri"/>
              </a:rPr>
              <a:t>P</a:t>
            </a:r>
            <a:r>
              <a:rPr sz="1800" spc="-10" dirty="0">
                <a:latin typeface="Calibri"/>
                <a:cs typeface="Calibri"/>
              </a:rPr>
              <a:t>er</a:t>
            </a:r>
            <a:r>
              <a:rPr sz="1800" spc="-45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ormance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D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a </a:t>
            </a:r>
            <a:r>
              <a:rPr sz="1800" spc="-5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p</a:t>
            </a:r>
            <a:r>
              <a:rPr sz="1800" spc="-10" dirty="0">
                <a:latin typeface="Calibri"/>
                <a:cs typeface="Calibri"/>
              </a:rPr>
              <a:t>ort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s 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q</a:t>
            </a:r>
            <a:r>
              <a:rPr sz="1800" spc="0" dirty="0">
                <a:latin typeface="Calibri"/>
                <a:cs typeface="Calibri"/>
              </a:rPr>
              <a:t>ui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or each</a:t>
            </a:r>
            <a:r>
              <a:rPr sz="1800" spc="-5" dirty="0">
                <a:latin typeface="Calibri"/>
                <a:cs typeface="Calibri"/>
              </a:rPr>
              <a:t> sub</a:t>
            </a:r>
            <a:r>
              <a:rPr sz="1800" spc="5" dirty="0">
                <a:latin typeface="Calibri"/>
                <a:cs typeface="Calibri"/>
              </a:rPr>
              <a:t>g</a:t>
            </a:r>
            <a:r>
              <a:rPr sz="1800" spc="-5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45" dirty="0">
                <a:latin typeface="Calibri"/>
                <a:cs typeface="Calibri"/>
              </a:rPr>
              <a:t>g</a:t>
            </a:r>
            <a:r>
              <a:rPr sz="1800" spc="0" dirty="0">
                <a:latin typeface="Calibri"/>
                <a:cs typeface="Calibri"/>
              </a:rPr>
              <a:t>ani</a:t>
            </a:r>
            <a:r>
              <a:rPr sz="1800" spc="-30" dirty="0">
                <a:latin typeface="Calibri"/>
                <a:cs typeface="Calibri"/>
              </a:rPr>
              <a:t>z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on.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4965" algn="l"/>
              </a:tabLst>
            </a:pPr>
            <a:r>
              <a:rPr sz="1800" spc="-15" dirty="0">
                <a:latin typeface="Calibri"/>
                <a:cs typeface="Calibri"/>
              </a:rPr>
              <a:t>S</a:t>
            </a:r>
            <a:r>
              <a:rPr sz="1800" spc="0" dirty="0">
                <a:latin typeface="Calibri"/>
                <a:cs typeface="Calibri"/>
              </a:rPr>
              <a:t>AR </a:t>
            </a:r>
            <a:r>
              <a:rPr sz="1800" spc="-50" dirty="0">
                <a:latin typeface="Calibri"/>
                <a:cs typeface="Calibri"/>
              </a:rPr>
              <a:t>P</a:t>
            </a:r>
            <a:r>
              <a:rPr sz="1800" spc="0" dirty="0">
                <a:latin typeface="Calibri"/>
                <a:cs typeface="Calibri"/>
              </a:rPr>
              <a:t>art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1 </a:t>
            </a:r>
            <a:r>
              <a:rPr sz="1800" spc="-10" dirty="0">
                <a:latin typeface="Calibri"/>
                <a:cs typeface="Calibri"/>
              </a:rPr>
              <a:t>(</a:t>
            </a:r>
            <a:r>
              <a:rPr sz="1800" spc="0" dirty="0">
                <a:latin typeface="Calibri"/>
                <a:cs typeface="Calibri"/>
              </a:rPr>
              <a:t>Que</a:t>
            </a:r>
            <a:r>
              <a:rPr sz="1800" spc="-25" dirty="0">
                <a:latin typeface="Calibri"/>
                <a:cs typeface="Calibri"/>
              </a:rPr>
              <a:t>s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ons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1</a:t>
            </a:r>
            <a:r>
              <a:rPr sz="1800" spc="0" dirty="0">
                <a:latin typeface="Calibri"/>
                <a:cs typeface="Calibri"/>
              </a:rPr>
              <a:t>–6</a:t>
            </a:r>
            <a:r>
              <a:rPr sz="1800" spc="-10" dirty="0">
                <a:latin typeface="Calibri"/>
                <a:cs typeface="Calibri"/>
              </a:rPr>
              <a:t>)</a:t>
            </a:r>
            <a:r>
              <a:rPr sz="1800" spc="-5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34"/>
              </a:spcBef>
              <a:buFont typeface="Arial"/>
              <a:buChar char="–"/>
              <a:tabLst>
                <a:tab pos="756285" algn="l"/>
              </a:tabLst>
            </a:pPr>
            <a:r>
              <a:rPr sz="1800" dirty="0">
                <a:latin typeface="Calibri"/>
                <a:cs typeface="Calibri"/>
              </a:rPr>
              <a:t>Sub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45" dirty="0">
                <a:latin typeface="Calibri"/>
                <a:cs typeface="Calibri"/>
              </a:rPr>
              <a:t>w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orm</a:t>
            </a:r>
            <a:r>
              <a:rPr sz="1800" spc="-25" dirty="0">
                <a:latin typeface="Calibri"/>
                <a:cs typeface="Calibri"/>
              </a:rPr>
              <a:t>a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on</a:t>
            </a:r>
            <a:endParaRPr sz="1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30"/>
              </a:spcBef>
              <a:buFont typeface="Arial"/>
              <a:buChar char="–"/>
              <a:tabLst>
                <a:tab pos="756285" algn="l"/>
              </a:tabLst>
            </a:pPr>
            <a:r>
              <a:rPr sz="1800" dirty="0">
                <a:latin typeface="Calibri"/>
                <a:cs typeface="Calibri"/>
              </a:rPr>
              <a:t>Mu</a:t>
            </a:r>
            <a:r>
              <a:rPr sz="1800" spc="-25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t be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0" dirty="0">
                <a:latin typeface="Calibri"/>
                <a:cs typeface="Calibri"/>
              </a:rPr>
              <a:t>ompl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ed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by 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ee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4965" algn="l"/>
              </a:tabLst>
            </a:pPr>
            <a:r>
              <a:rPr sz="1800" spc="-15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AR </a:t>
            </a:r>
            <a:r>
              <a:rPr sz="1800" spc="-55" dirty="0">
                <a:latin typeface="Calibri"/>
                <a:cs typeface="Calibri"/>
              </a:rPr>
              <a:t>P</a:t>
            </a:r>
            <a:r>
              <a:rPr sz="1800" spc="-10" dirty="0">
                <a:latin typeface="Calibri"/>
                <a:cs typeface="Calibri"/>
              </a:rPr>
              <a:t>art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2 (Que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ons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7</a:t>
            </a:r>
            <a:r>
              <a:rPr sz="1800" spc="0" dirty="0">
                <a:latin typeface="Calibri"/>
                <a:cs typeface="Calibri"/>
              </a:rPr>
              <a:t>–</a:t>
            </a:r>
            <a:r>
              <a:rPr sz="1800" spc="-10" dirty="0">
                <a:latin typeface="Calibri"/>
                <a:cs typeface="Calibri"/>
              </a:rPr>
              <a:t>11</a:t>
            </a:r>
            <a:r>
              <a:rPr sz="1800" spc="-20" dirty="0">
                <a:latin typeface="Calibri"/>
                <a:cs typeface="Calibri"/>
              </a:rPr>
              <a:t>)</a:t>
            </a:r>
            <a:r>
              <a:rPr sz="1800" spc="-5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30"/>
              </a:spcBef>
              <a:buFont typeface="Arial"/>
              <a:buChar char="–"/>
              <a:tabLst>
                <a:tab pos="756285" algn="l"/>
              </a:tabLst>
            </a:pPr>
            <a:r>
              <a:rPr sz="1800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0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m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on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about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the subg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ee</a:t>
            </a:r>
            <a:endParaRPr sz="1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34"/>
              </a:spcBef>
              <a:buFont typeface="Arial"/>
              <a:buChar char="–"/>
              <a:tabLst>
                <a:tab pos="756285" algn="l"/>
              </a:tabLst>
            </a:pPr>
            <a:r>
              <a:rPr sz="1800" spc="-20" dirty="0">
                <a:latin typeface="Calibri"/>
                <a:cs typeface="Calibri"/>
              </a:rPr>
              <a:t>M</a:t>
            </a:r>
            <a:r>
              <a:rPr sz="1800" spc="-5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y be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0" dirty="0">
                <a:latin typeface="Calibri"/>
                <a:cs typeface="Calibri"/>
              </a:rPr>
              <a:t>ompl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ed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by 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sub</a:t>
            </a:r>
            <a:r>
              <a:rPr sz="1800" spc="5" dirty="0">
                <a:latin typeface="Calibri"/>
                <a:cs typeface="Calibri"/>
              </a:rPr>
              <a:t>g</a:t>
            </a:r>
            <a:r>
              <a:rPr sz="1800" spc="-5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4162" y="1219961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25908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31480" y="304800"/>
            <a:ext cx="731520" cy="731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509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spc="-25" dirty="0">
                <a:solidFill>
                  <a:srgbClr val="092F75"/>
                </a:solidFill>
                <a:latin typeface="Arial"/>
                <a:cs typeface="Arial"/>
              </a:rPr>
              <a:t>Subgrant</a:t>
            </a:r>
            <a:r>
              <a:rPr sz="4000" spc="-204" dirty="0">
                <a:solidFill>
                  <a:srgbClr val="092F75"/>
                </a:solidFill>
                <a:latin typeface="Arial"/>
                <a:cs typeface="Arial"/>
              </a:rPr>
              <a:t> </a:t>
            </a:r>
            <a:r>
              <a:rPr sz="4000" spc="-105" dirty="0">
                <a:solidFill>
                  <a:srgbClr val="092F75"/>
                </a:solidFill>
                <a:latin typeface="Arial"/>
                <a:cs typeface="Arial"/>
              </a:rPr>
              <a:t>A</a:t>
            </a:r>
            <a:r>
              <a:rPr sz="4000" spc="-25" dirty="0">
                <a:solidFill>
                  <a:srgbClr val="092F75"/>
                </a:solidFill>
                <a:latin typeface="Arial"/>
                <a:cs typeface="Arial"/>
              </a:rPr>
              <a:t>ward</a:t>
            </a:r>
            <a:r>
              <a:rPr sz="4000" spc="10" dirty="0">
                <a:solidFill>
                  <a:srgbClr val="092F75"/>
                </a:solidFill>
                <a:latin typeface="Arial"/>
                <a:cs typeface="Arial"/>
              </a:rPr>
              <a:t> </a:t>
            </a:r>
            <a:r>
              <a:rPr sz="4000" spc="-20" dirty="0">
                <a:solidFill>
                  <a:srgbClr val="092F75"/>
                </a:solidFill>
                <a:latin typeface="Arial"/>
                <a:cs typeface="Arial"/>
              </a:rPr>
              <a:t>Report</a:t>
            </a:r>
            <a:r>
              <a:rPr sz="4000" spc="15" dirty="0">
                <a:solidFill>
                  <a:srgbClr val="092F75"/>
                </a:solidFill>
                <a:latin typeface="Arial"/>
                <a:cs typeface="Arial"/>
              </a:rPr>
              <a:t> </a:t>
            </a:r>
            <a:r>
              <a:rPr sz="4000" spc="-25" dirty="0">
                <a:solidFill>
                  <a:srgbClr val="092F75"/>
                </a:solidFill>
                <a:latin typeface="Arial"/>
                <a:cs typeface="Arial"/>
              </a:rPr>
              <a:t>(SAR)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644" y="4336415"/>
            <a:ext cx="7539355" cy="6280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1800" spc="-10" dirty="0">
                <a:latin typeface="Calibri"/>
                <a:cs typeface="Calibri"/>
              </a:rPr>
              <a:t>Under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 SAR 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ab,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0" dirty="0">
                <a:latin typeface="Calibri"/>
                <a:cs typeface="Calibri"/>
              </a:rPr>
              <a:t>ou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w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0" dirty="0">
                <a:latin typeface="Calibri"/>
                <a:cs typeface="Calibri"/>
              </a:rPr>
              <a:t>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find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li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t of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 SARs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or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each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of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y</a:t>
            </a:r>
            <a:r>
              <a:rPr sz="1800" spc="0" dirty="0">
                <a:latin typeface="Calibri"/>
                <a:cs typeface="Calibri"/>
              </a:rPr>
              <a:t>our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sub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45" dirty="0">
                <a:latin typeface="Calibri"/>
                <a:cs typeface="Calibri"/>
              </a:rPr>
              <a:t>w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ds.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4965" algn="l"/>
              </a:tabLst>
            </a:pPr>
            <a:r>
              <a:rPr sz="1800" spc="-10" dirty="0">
                <a:latin typeface="Calibri"/>
                <a:cs typeface="Calibri"/>
              </a:rPr>
              <a:t>Select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sub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45" dirty="0">
                <a:latin typeface="Calibri"/>
                <a:cs typeface="Calibri"/>
              </a:rPr>
              <a:t>w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or </a:t>
            </a:r>
            <a:r>
              <a:rPr sz="1800" spc="-25" dirty="0">
                <a:latin typeface="Calibri"/>
                <a:cs typeface="Calibri"/>
              </a:rPr>
              <a:t>w</a:t>
            </a:r>
            <a:r>
              <a:rPr sz="1800" spc="0" dirty="0">
                <a:latin typeface="Calibri"/>
                <a:cs typeface="Calibri"/>
              </a:rPr>
              <a:t>hi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spc="0" dirty="0">
                <a:latin typeface="Calibri"/>
                <a:cs typeface="Calibri"/>
              </a:rPr>
              <a:t>h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0" dirty="0">
                <a:latin typeface="Calibri"/>
                <a:cs typeface="Calibri"/>
              </a:rPr>
              <a:t>ou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45" dirty="0">
                <a:latin typeface="Calibri"/>
                <a:cs typeface="Calibri"/>
              </a:rPr>
              <a:t>w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nt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en</a:t>
            </a:r>
            <a:r>
              <a:rPr sz="1800" spc="-45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er da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a.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4904" y="1691639"/>
            <a:ext cx="8400288" cy="23332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4162" y="1219961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25908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31480" y="304800"/>
            <a:ext cx="731520" cy="731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509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spc="-30" dirty="0">
                <a:solidFill>
                  <a:srgbClr val="082F75"/>
                </a:solidFill>
                <a:latin typeface="Arial"/>
                <a:cs typeface="Arial"/>
              </a:rPr>
              <a:t>SAR</a:t>
            </a:r>
            <a:r>
              <a:rPr sz="4000" spc="-5" dirty="0">
                <a:solidFill>
                  <a:srgbClr val="082F75"/>
                </a:solidFill>
                <a:latin typeface="Arial"/>
                <a:cs typeface="Arial"/>
              </a:rPr>
              <a:t> </a:t>
            </a:r>
            <a:r>
              <a:rPr sz="4000" spc="-25" dirty="0">
                <a:solidFill>
                  <a:srgbClr val="082F75"/>
                </a:solidFill>
                <a:latin typeface="Arial"/>
                <a:cs typeface="Arial"/>
              </a:rPr>
              <a:t>– </a:t>
            </a:r>
            <a:r>
              <a:rPr sz="4000" spc="-20" dirty="0">
                <a:solidFill>
                  <a:srgbClr val="082F75"/>
                </a:solidFill>
                <a:latin typeface="Arial"/>
                <a:cs typeface="Arial"/>
              </a:rPr>
              <a:t>Part</a:t>
            </a:r>
            <a:r>
              <a:rPr sz="4000" spc="-5" dirty="0">
                <a:solidFill>
                  <a:srgbClr val="082F75"/>
                </a:solidFill>
                <a:latin typeface="Arial"/>
                <a:cs typeface="Arial"/>
              </a:rPr>
              <a:t> </a:t>
            </a:r>
            <a:r>
              <a:rPr sz="4000" spc="-25" dirty="0">
                <a:solidFill>
                  <a:srgbClr val="082F75"/>
                </a:solidFill>
                <a:latin typeface="Arial"/>
                <a:cs typeface="Arial"/>
              </a:rPr>
              <a:t>1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494154"/>
            <a:ext cx="2962910" cy="1450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1800" dirty="0">
                <a:latin typeface="Calibri"/>
                <a:cs typeface="Calibri"/>
              </a:rPr>
              <a:t>Only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0" dirty="0">
                <a:latin typeface="Calibri"/>
                <a:cs typeface="Calibri"/>
              </a:rPr>
              <a:t>our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0" dirty="0">
                <a:latin typeface="Calibri"/>
                <a:cs typeface="Calibri"/>
              </a:rPr>
              <a:t>an 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n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er</a:t>
            </a:r>
            <a:endParaRPr sz="1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d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a in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</a:t>
            </a:r>
            <a:r>
              <a:rPr sz="1800" spc="0" dirty="0">
                <a:latin typeface="Calibri"/>
                <a:cs typeface="Calibri"/>
              </a:rPr>
              <a:t>AR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– </a:t>
            </a:r>
            <a:r>
              <a:rPr sz="1800" spc="-45" dirty="0">
                <a:latin typeface="Calibri"/>
                <a:cs typeface="Calibri"/>
              </a:rPr>
              <a:t>P</a:t>
            </a:r>
            <a:r>
              <a:rPr sz="1800" spc="0" dirty="0">
                <a:latin typeface="Calibri"/>
                <a:cs typeface="Calibri"/>
              </a:rPr>
              <a:t>art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1.</a:t>
            </a:r>
            <a:endParaRPr sz="1800">
              <a:latin typeface="Calibri"/>
              <a:cs typeface="Calibri"/>
            </a:endParaRPr>
          </a:p>
          <a:p>
            <a:pPr marL="355600" marR="122555" indent="-34290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54965" algn="l"/>
              </a:tabLst>
            </a:pPr>
            <a:r>
              <a:rPr sz="1800" spc="-135" dirty="0">
                <a:latin typeface="Calibri"/>
                <a:cs typeface="Calibri"/>
              </a:rPr>
              <a:t>Y</a:t>
            </a:r>
            <a:r>
              <a:rPr sz="1800" spc="0" dirty="0">
                <a:latin typeface="Calibri"/>
                <a:cs typeface="Calibri"/>
              </a:rPr>
              <a:t>ou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c</a:t>
            </a:r>
            <a:r>
              <a:rPr sz="1800" spc="0" dirty="0">
                <a:latin typeface="Calibri"/>
                <a:cs typeface="Calibri"/>
              </a:rPr>
              <a:t>an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el</a:t>
            </a:r>
            <a:r>
              <a:rPr sz="1800" spc="-10" dirty="0">
                <a:latin typeface="Calibri"/>
                <a:cs typeface="Calibri"/>
              </a:rPr>
              <a:t>ect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AR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– </a:t>
            </a:r>
            <a:r>
              <a:rPr sz="1800" spc="-55" dirty="0">
                <a:latin typeface="Calibri"/>
                <a:cs typeface="Calibri"/>
              </a:rPr>
              <a:t>P</a:t>
            </a:r>
            <a:r>
              <a:rPr sz="1800" spc="-10" dirty="0">
                <a:latin typeface="Calibri"/>
                <a:cs typeface="Calibri"/>
              </a:rPr>
              <a:t>art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1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e the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d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a al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ea</a:t>
            </a:r>
            <a:r>
              <a:rPr sz="1800" spc="-5" dirty="0">
                <a:latin typeface="Calibri"/>
                <a:cs typeface="Calibri"/>
              </a:rPr>
              <a:t>d</a:t>
            </a:r>
            <a:r>
              <a:rPr sz="1800" spc="-10" dirty="0">
                <a:latin typeface="Calibri"/>
                <a:cs typeface="Calibri"/>
              </a:rPr>
              <a:t>y e</a:t>
            </a:r>
            <a:r>
              <a:rPr sz="1800" spc="-20" dirty="0">
                <a:latin typeface="Calibri"/>
                <a:cs typeface="Calibri"/>
              </a:rPr>
              <a:t>n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by 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04844" y="1495044"/>
            <a:ext cx="5187696" cy="33848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33800" y="1524000"/>
            <a:ext cx="5079492" cy="3276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32276" y="1522475"/>
            <a:ext cx="5082539" cy="3279648"/>
          </a:xfrm>
          <a:custGeom>
            <a:avLst/>
            <a:gdLst/>
            <a:ahLst/>
            <a:cxnLst/>
            <a:rect l="l" t="t" r="r" b="b"/>
            <a:pathLst>
              <a:path w="5082539" h="3279648">
                <a:moveTo>
                  <a:pt x="0" y="3279648"/>
                </a:moveTo>
                <a:lnTo>
                  <a:pt x="5082539" y="3279648"/>
                </a:lnTo>
                <a:lnTo>
                  <a:pt x="5082539" y="0"/>
                </a:lnTo>
                <a:lnTo>
                  <a:pt x="0" y="0"/>
                </a:lnTo>
                <a:lnTo>
                  <a:pt x="0" y="327964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4162" y="1219961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25908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31480" y="304800"/>
            <a:ext cx="731520" cy="731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7414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>
                <a:solidFill>
                  <a:srgbClr val="082F75"/>
                </a:solidFill>
                <a:latin typeface="Arial"/>
                <a:cs typeface="Arial"/>
              </a:rPr>
              <a:t>SA</a:t>
            </a:r>
            <a:r>
              <a:rPr sz="3200" spc="0" dirty="0">
                <a:solidFill>
                  <a:srgbClr val="082F75"/>
                </a:solidFill>
                <a:latin typeface="Arial"/>
                <a:cs typeface="Arial"/>
              </a:rPr>
              <a:t>R</a:t>
            </a:r>
            <a:r>
              <a:rPr sz="3200" spc="-10" dirty="0">
                <a:solidFill>
                  <a:srgbClr val="082F75"/>
                </a:solidFill>
                <a:latin typeface="Arial"/>
                <a:cs typeface="Arial"/>
              </a:rPr>
              <a:t>–</a:t>
            </a:r>
            <a:r>
              <a:rPr sz="3200" spc="0" dirty="0">
                <a:solidFill>
                  <a:srgbClr val="082F75"/>
                </a:solidFill>
                <a:latin typeface="Arial"/>
                <a:cs typeface="Arial"/>
              </a:rPr>
              <a:t>Part</a:t>
            </a:r>
            <a:r>
              <a:rPr sz="3200" spc="-80" dirty="0">
                <a:solidFill>
                  <a:srgbClr val="082F75"/>
                </a:solidFill>
                <a:latin typeface="Arial"/>
                <a:cs typeface="Arial"/>
              </a:rPr>
              <a:t> </a:t>
            </a:r>
            <a:r>
              <a:rPr sz="3200" spc="-185" dirty="0">
                <a:solidFill>
                  <a:srgbClr val="082F75"/>
                </a:solidFill>
                <a:latin typeface="Arial"/>
                <a:cs typeface="Arial"/>
              </a:rPr>
              <a:t>T</a:t>
            </a:r>
            <a:r>
              <a:rPr sz="3200" spc="0" dirty="0">
                <a:solidFill>
                  <a:srgbClr val="082F75"/>
                </a:solidFill>
                <a:latin typeface="Arial"/>
                <a:cs typeface="Arial"/>
              </a:rPr>
              <a:t>wo:</a:t>
            </a:r>
            <a:r>
              <a:rPr sz="3200" spc="-25" dirty="0">
                <a:solidFill>
                  <a:srgbClr val="082F75"/>
                </a:solidFill>
                <a:latin typeface="Arial"/>
                <a:cs typeface="Arial"/>
              </a:rPr>
              <a:t> </a:t>
            </a:r>
            <a:r>
              <a:rPr sz="3200" spc="0" dirty="0">
                <a:solidFill>
                  <a:srgbClr val="082F75"/>
                </a:solidFill>
                <a:latin typeface="Arial"/>
                <a:cs typeface="Arial"/>
              </a:rPr>
              <a:t>Su</a:t>
            </a:r>
            <a:r>
              <a:rPr sz="3200" spc="-20" dirty="0">
                <a:solidFill>
                  <a:srgbClr val="082F75"/>
                </a:solidFill>
                <a:latin typeface="Arial"/>
                <a:cs typeface="Arial"/>
              </a:rPr>
              <a:t>b</a:t>
            </a:r>
            <a:r>
              <a:rPr sz="3200" spc="0" dirty="0">
                <a:solidFill>
                  <a:srgbClr val="082F75"/>
                </a:solidFill>
                <a:latin typeface="Arial"/>
                <a:cs typeface="Arial"/>
              </a:rPr>
              <a:t>gr</a:t>
            </a:r>
            <a:r>
              <a:rPr sz="3200" spc="-15" dirty="0">
                <a:solidFill>
                  <a:srgbClr val="082F75"/>
                </a:solidFill>
                <a:latin typeface="Arial"/>
                <a:cs typeface="Arial"/>
              </a:rPr>
              <a:t>a</a:t>
            </a:r>
            <a:r>
              <a:rPr sz="3200" spc="0" dirty="0">
                <a:solidFill>
                  <a:srgbClr val="082F75"/>
                </a:solidFill>
                <a:latin typeface="Arial"/>
                <a:cs typeface="Arial"/>
              </a:rPr>
              <a:t>n</a:t>
            </a:r>
            <a:r>
              <a:rPr sz="3200" spc="-10" dirty="0">
                <a:solidFill>
                  <a:srgbClr val="082F75"/>
                </a:solidFill>
                <a:latin typeface="Arial"/>
                <a:cs typeface="Arial"/>
              </a:rPr>
              <a:t>t</a:t>
            </a:r>
            <a:r>
              <a:rPr sz="3200" spc="0" dirty="0">
                <a:solidFill>
                  <a:srgbClr val="082F75"/>
                </a:solidFill>
                <a:latin typeface="Arial"/>
                <a:cs typeface="Arial"/>
              </a:rPr>
              <a:t>ee</a:t>
            </a:r>
            <a:r>
              <a:rPr sz="3200" spc="-30" dirty="0">
                <a:solidFill>
                  <a:srgbClr val="082F75"/>
                </a:solidFill>
                <a:latin typeface="Arial"/>
                <a:cs typeface="Arial"/>
              </a:rPr>
              <a:t> </a:t>
            </a:r>
            <a:r>
              <a:rPr sz="3200" spc="0" dirty="0">
                <a:solidFill>
                  <a:srgbClr val="082F75"/>
                </a:solidFill>
                <a:latin typeface="Arial"/>
                <a:cs typeface="Arial"/>
              </a:rPr>
              <a:t>I</a:t>
            </a:r>
            <a:r>
              <a:rPr sz="3200" spc="-10" dirty="0">
                <a:solidFill>
                  <a:srgbClr val="082F75"/>
                </a:solidFill>
                <a:latin typeface="Arial"/>
                <a:cs typeface="Arial"/>
              </a:rPr>
              <a:t>n</a:t>
            </a:r>
            <a:r>
              <a:rPr sz="3200" spc="0" dirty="0">
                <a:solidFill>
                  <a:srgbClr val="082F75"/>
                </a:solidFill>
                <a:latin typeface="Arial"/>
                <a:cs typeface="Arial"/>
              </a:rPr>
              <a:t>f</a:t>
            </a:r>
            <a:r>
              <a:rPr sz="3200" spc="-10" dirty="0">
                <a:solidFill>
                  <a:srgbClr val="082F75"/>
                </a:solidFill>
                <a:latin typeface="Arial"/>
                <a:cs typeface="Arial"/>
              </a:rPr>
              <a:t>o</a:t>
            </a:r>
            <a:r>
              <a:rPr sz="3200" spc="0" dirty="0">
                <a:solidFill>
                  <a:srgbClr val="082F75"/>
                </a:solidFill>
                <a:latin typeface="Arial"/>
                <a:cs typeface="Arial"/>
              </a:rPr>
              <a:t>rm</a:t>
            </a:r>
            <a:r>
              <a:rPr sz="3200" spc="-15" dirty="0">
                <a:solidFill>
                  <a:srgbClr val="082F75"/>
                </a:solidFill>
                <a:latin typeface="Arial"/>
                <a:cs typeface="Arial"/>
              </a:rPr>
              <a:t>a</a:t>
            </a:r>
            <a:r>
              <a:rPr sz="3200" spc="0" dirty="0">
                <a:solidFill>
                  <a:srgbClr val="082F75"/>
                </a:solidFill>
                <a:latin typeface="Arial"/>
                <a:cs typeface="Arial"/>
              </a:rPr>
              <a:t>ti</a:t>
            </a:r>
            <a:r>
              <a:rPr sz="3200" spc="-15" dirty="0">
                <a:solidFill>
                  <a:srgbClr val="082F75"/>
                </a:solidFill>
                <a:latin typeface="Arial"/>
                <a:cs typeface="Arial"/>
              </a:rPr>
              <a:t>o</a:t>
            </a:r>
            <a:r>
              <a:rPr sz="3200" spc="0" dirty="0">
                <a:solidFill>
                  <a:srgbClr val="082F75"/>
                </a:solidFill>
                <a:latin typeface="Arial"/>
                <a:cs typeface="Arial"/>
              </a:rPr>
              <a:t>n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082F75"/>
                </a:solidFill>
                <a:latin typeface="Arial"/>
                <a:cs typeface="Arial"/>
              </a:rPr>
              <a:t>(Questi</a:t>
            </a:r>
            <a:r>
              <a:rPr sz="3200" spc="-15" dirty="0">
                <a:solidFill>
                  <a:srgbClr val="082F75"/>
                </a:solidFill>
                <a:latin typeface="Arial"/>
                <a:cs typeface="Arial"/>
              </a:rPr>
              <a:t>o</a:t>
            </a:r>
            <a:r>
              <a:rPr sz="3200" spc="0" dirty="0">
                <a:solidFill>
                  <a:srgbClr val="082F75"/>
                </a:solidFill>
                <a:latin typeface="Arial"/>
                <a:cs typeface="Arial"/>
              </a:rPr>
              <a:t>ns</a:t>
            </a:r>
            <a:r>
              <a:rPr sz="3200" spc="-40" dirty="0">
                <a:solidFill>
                  <a:srgbClr val="082F75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82F75"/>
                </a:solidFill>
                <a:latin typeface="Arial"/>
                <a:cs typeface="Arial"/>
              </a:rPr>
              <a:t>7–</a:t>
            </a:r>
            <a:r>
              <a:rPr sz="3200" spc="-250" dirty="0">
                <a:solidFill>
                  <a:srgbClr val="082F75"/>
                </a:solidFill>
                <a:latin typeface="Arial"/>
                <a:cs typeface="Arial"/>
              </a:rPr>
              <a:t>1</a:t>
            </a:r>
            <a:r>
              <a:rPr sz="3200" spc="0" dirty="0">
                <a:solidFill>
                  <a:srgbClr val="082F75"/>
                </a:solidFill>
                <a:latin typeface="Arial"/>
                <a:cs typeface="Arial"/>
              </a:rPr>
              <a:t>1)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81044" y="1438655"/>
            <a:ext cx="5167884" cy="3238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10000" y="1467611"/>
            <a:ext cx="5059680" cy="31302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08476" y="1466088"/>
            <a:ext cx="5062728" cy="3133344"/>
          </a:xfrm>
          <a:custGeom>
            <a:avLst/>
            <a:gdLst/>
            <a:ahLst/>
            <a:cxnLst/>
            <a:rect l="l" t="t" r="r" b="b"/>
            <a:pathLst>
              <a:path w="5062728" h="3133344">
                <a:moveTo>
                  <a:pt x="0" y="3133344"/>
                </a:moveTo>
                <a:lnTo>
                  <a:pt x="5062728" y="3133344"/>
                </a:lnTo>
                <a:lnTo>
                  <a:pt x="5062728" y="0"/>
                </a:lnTo>
                <a:lnTo>
                  <a:pt x="0" y="0"/>
                </a:lnTo>
                <a:lnTo>
                  <a:pt x="0" y="313334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88340" y="1448434"/>
            <a:ext cx="2617470" cy="16706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353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800" spc="-15" dirty="0">
                <a:latin typeface="Calibri"/>
                <a:cs typeface="Calibri"/>
              </a:rPr>
              <a:t>G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0" dirty="0">
                <a:latin typeface="Calibri"/>
                <a:cs typeface="Calibri"/>
              </a:rPr>
              <a:t>s 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 </a:t>
            </a:r>
            <a:r>
              <a:rPr sz="1800" spc="5" dirty="0">
                <a:latin typeface="Calibri"/>
                <a:cs typeface="Calibri"/>
              </a:rPr>
              <a:t>a</a:t>
            </a:r>
            <a:r>
              <a:rPr sz="1800" spc="0" dirty="0">
                <a:latin typeface="Calibri"/>
                <a:cs typeface="Calibri"/>
              </a:rPr>
              <a:t>ble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o a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spc="0" dirty="0">
                <a:latin typeface="Calibri"/>
                <a:cs typeface="Calibri"/>
              </a:rPr>
              <a:t>w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subg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ees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o 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n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d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a on </a:t>
            </a:r>
            <a:r>
              <a:rPr sz="1800" spc="-55" dirty="0">
                <a:latin typeface="Calibri"/>
                <a:cs typeface="Calibri"/>
              </a:rPr>
              <a:t>P</a:t>
            </a:r>
            <a:r>
              <a:rPr sz="1800" spc="-10" dirty="0">
                <a:latin typeface="Calibri"/>
                <a:cs typeface="Calibri"/>
              </a:rPr>
              <a:t>art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2 of 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AR, or th</a:t>
            </a:r>
            <a:r>
              <a:rPr sz="1800" spc="-2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y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spc="-45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y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0" dirty="0">
                <a:latin typeface="Calibri"/>
                <a:cs typeface="Calibri"/>
              </a:rPr>
              <a:t>ompl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th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s port</a:t>
            </a:r>
            <a:r>
              <a:rPr sz="1800" spc="-15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on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of </a:t>
            </a:r>
            <a:r>
              <a:rPr sz="1800" spc="-10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p</a:t>
            </a:r>
            <a:r>
              <a:rPr sz="1800" spc="-10" dirty="0">
                <a:latin typeface="Calibri"/>
                <a:cs typeface="Calibri"/>
              </a:rPr>
              <a:t>ort thems</a:t>
            </a:r>
            <a:r>
              <a:rPr sz="1800" spc="-5" dirty="0">
                <a:latin typeface="Calibri"/>
                <a:cs typeface="Calibri"/>
              </a:rPr>
              <a:t>el</a:t>
            </a:r>
            <a:r>
              <a:rPr sz="1800" spc="-20" dirty="0">
                <a:latin typeface="Calibri"/>
                <a:cs typeface="Calibri"/>
              </a:rPr>
              <a:t>v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4162" y="1219961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25908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31480" y="304800"/>
            <a:ext cx="731520" cy="731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72008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>
                <a:solidFill>
                  <a:srgbClr val="082F75"/>
                </a:solidFill>
                <a:latin typeface="Arial"/>
                <a:cs typeface="Arial"/>
              </a:rPr>
              <a:t>SA</a:t>
            </a:r>
            <a:r>
              <a:rPr sz="3200" spc="0" dirty="0">
                <a:solidFill>
                  <a:srgbClr val="082F75"/>
                </a:solidFill>
                <a:latin typeface="Arial"/>
                <a:cs typeface="Arial"/>
              </a:rPr>
              <a:t>R</a:t>
            </a:r>
            <a:r>
              <a:rPr sz="3200" spc="-10" dirty="0">
                <a:solidFill>
                  <a:srgbClr val="082F75"/>
                </a:solidFill>
                <a:latin typeface="Arial"/>
                <a:cs typeface="Arial"/>
              </a:rPr>
              <a:t>–</a:t>
            </a:r>
            <a:r>
              <a:rPr sz="3200" spc="0" dirty="0">
                <a:solidFill>
                  <a:srgbClr val="082F75"/>
                </a:solidFill>
                <a:latin typeface="Arial"/>
                <a:cs typeface="Arial"/>
              </a:rPr>
              <a:t>Part</a:t>
            </a:r>
            <a:r>
              <a:rPr sz="3200" spc="-70" dirty="0">
                <a:solidFill>
                  <a:srgbClr val="082F75"/>
                </a:solidFill>
                <a:latin typeface="Arial"/>
                <a:cs typeface="Arial"/>
              </a:rPr>
              <a:t> </a:t>
            </a:r>
            <a:r>
              <a:rPr sz="3200" spc="-185" dirty="0">
                <a:solidFill>
                  <a:srgbClr val="082F75"/>
                </a:solidFill>
                <a:latin typeface="Arial"/>
                <a:cs typeface="Arial"/>
              </a:rPr>
              <a:t>T</a:t>
            </a:r>
            <a:r>
              <a:rPr sz="3200" spc="0" dirty="0">
                <a:solidFill>
                  <a:srgbClr val="082F75"/>
                </a:solidFill>
                <a:latin typeface="Arial"/>
                <a:cs typeface="Arial"/>
              </a:rPr>
              <a:t>wo:</a:t>
            </a:r>
            <a:r>
              <a:rPr sz="3200" spc="-20" dirty="0">
                <a:solidFill>
                  <a:srgbClr val="082F75"/>
                </a:solidFill>
                <a:latin typeface="Arial"/>
                <a:cs typeface="Arial"/>
              </a:rPr>
              <a:t> </a:t>
            </a:r>
            <a:r>
              <a:rPr sz="3200" spc="0" dirty="0">
                <a:solidFill>
                  <a:srgbClr val="082F75"/>
                </a:solidFill>
                <a:latin typeface="Arial"/>
                <a:cs typeface="Arial"/>
              </a:rPr>
              <a:t>Su</a:t>
            </a:r>
            <a:r>
              <a:rPr sz="3200" spc="-15" dirty="0">
                <a:solidFill>
                  <a:srgbClr val="082F75"/>
                </a:solidFill>
                <a:latin typeface="Arial"/>
                <a:cs typeface="Arial"/>
              </a:rPr>
              <a:t>b</a:t>
            </a:r>
            <a:r>
              <a:rPr sz="3200" spc="0" dirty="0">
                <a:solidFill>
                  <a:srgbClr val="082F75"/>
                </a:solidFill>
                <a:latin typeface="Arial"/>
                <a:cs typeface="Arial"/>
              </a:rPr>
              <a:t>gr</a:t>
            </a:r>
            <a:r>
              <a:rPr sz="3200" spc="-10" dirty="0">
                <a:solidFill>
                  <a:srgbClr val="082F75"/>
                </a:solidFill>
                <a:latin typeface="Arial"/>
                <a:cs typeface="Arial"/>
              </a:rPr>
              <a:t>a</a:t>
            </a:r>
            <a:r>
              <a:rPr sz="3200" spc="0" dirty="0">
                <a:solidFill>
                  <a:srgbClr val="082F75"/>
                </a:solidFill>
                <a:latin typeface="Arial"/>
                <a:cs typeface="Arial"/>
              </a:rPr>
              <a:t>nt</a:t>
            </a:r>
            <a:r>
              <a:rPr sz="3200" spc="-15" dirty="0">
                <a:solidFill>
                  <a:srgbClr val="082F75"/>
                </a:solidFill>
                <a:latin typeface="Arial"/>
                <a:cs typeface="Arial"/>
              </a:rPr>
              <a:t>e</a:t>
            </a:r>
            <a:r>
              <a:rPr sz="3200" spc="0" dirty="0">
                <a:solidFill>
                  <a:srgbClr val="082F75"/>
                </a:solidFill>
                <a:latin typeface="Arial"/>
                <a:cs typeface="Arial"/>
              </a:rPr>
              <a:t>e</a:t>
            </a:r>
            <a:r>
              <a:rPr sz="3200" spc="-20" dirty="0">
                <a:solidFill>
                  <a:srgbClr val="082F75"/>
                </a:solidFill>
                <a:latin typeface="Arial"/>
                <a:cs typeface="Arial"/>
              </a:rPr>
              <a:t> </a:t>
            </a:r>
            <a:r>
              <a:rPr sz="3200" spc="0" dirty="0">
                <a:solidFill>
                  <a:srgbClr val="082F75"/>
                </a:solidFill>
                <a:latin typeface="Arial"/>
                <a:cs typeface="Arial"/>
              </a:rPr>
              <a:t>M</a:t>
            </a:r>
            <a:r>
              <a:rPr sz="3200" spc="-10" dirty="0">
                <a:solidFill>
                  <a:srgbClr val="082F75"/>
                </a:solidFill>
                <a:latin typeface="Arial"/>
                <a:cs typeface="Arial"/>
              </a:rPr>
              <a:t>a</a:t>
            </a:r>
            <a:r>
              <a:rPr sz="3200" spc="0" dirty="0">
                <a:solidFill>
                  <a:srgbClr val="082F75"/>
                </a:solidFill>
                <a:latin typeface="Arial"/>
                <a:cs typeface="Arial"/>
              </a:rPr>
              <a:t>tch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8244" y="1418844"/>
            <a:ext cx="8119872" cy="15560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1447800"/>
            <a:ext cx="8011668" cy="1447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5676" y="1446275"/>
            <a:ext cx="8014716" cy="1450848"/>
          </a:xfrm>
          <a:custGeom>
            <a:avLst/>
            <a:gdLst/>
            <a:ahLst/>
            <a:cxnLst/>
            <a:rect l="l" t="t" r="r" b="b"/>
            <a:pathLst>
              <a:path w="8014716" h="1450848">
                <a:moveTo>
                  <a:pt x="0" y="1450848"/>
                </a:moveTo>
                <a:lnTo>
                  <a:pt x="8014716" y="1450848"/>
                </a:lnTo>
                <a:lnTo>
                  <a:pt x="8014716" y="0"/>
                </a:lnTo>
                <a:lnTo>
                  <a:pt x="0" y="0"/>
                </a:lnTo>
                <a:lnTo>
                  <a:pt x="0" y="145084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5940" y="3002915"/>
            <a:ext cx="4839970" cy="23107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In Q</a:t>
            </a:r>
            <a:r>
              <a:rPr sz="1800" spc="5" dirty="0">
                <a:latin typeface="Calibri"/>
                <a:cs typeface="Calibri"/>
              </a:rPr>
              <a:t>u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s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on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8, plea</a:t>
            </a:r>
            <a:r>
              <a:rPr sz="1800" spc="5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e 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 </a:t>
            </a:r>
            <a:r>
              <a:rPr sz="1800" spc="-30" dirty="0">
                <a:latin typeface="Calibri"/>
                <a:cs typeface="Calibri"/>
              </a:rPr>
              <a:t>v</a:t>
            </a:r>
            <a:r>
              <a:rPr sz="1800" spc="0" dirty="0">
                <a:latin typeface="Calibri"/>
                <a:cs typeface="Calibri"/>
              </a:rPr>
              <a:t>alues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of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i</a:t>
            </a:r>
            <a:r>
              <a:rPr sz="1800" spc="15" dirty="0">
                <a:latin typeface="Calibri"/>
                <a:cs typeface="Calibri"/>
              </a:rPr>
              <a:t>n</a:t>
            </a:r>
            <a:r>
              <a:rPr sz="1800" spc="0" dirty="0">
                <a:latin typeface="Calibri"/>
                <a:cs typeface="Calibri"/>
              </a:rPr>
              <a:t>-k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nd</a:t>
            </a:r>
            <a:r>
              <a:rPr sz="1800" spc="-5" dirty="0">
                <a:latin typeface="Calibri"/>
                <a:cs typeface="Calibri"/>
              </a:rPr>
              <a:t>,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0" dirty="0">
                <a:latin typeface="Calibri"/>
                <a:cs typeface="Calibri"/>
              </a:rPr>
              <a:t>ash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and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o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al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m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spc="0" dirty="0">
                <a:latin typeface="Calibri"/>
                <a:cs typeface="Calibri"/>
              </a:rPr>
              <a:t>h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funding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p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spc="0" dirty="0">
                <a:latin typeface="Calibri"/>
                <a:cs typeface="Calibri"/>
              </a:rPr>
              <a:t>vided.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1400"/>
              </a:lnSpc>
              <a:spcBef>
                <a:spcPts val="42"/>
              </a:spcBef>
            </a:pPr>
            <a:endParaRPr sz="1400"/>
          </a:p>
          <a:p>
            <a:pPr marL="299085" marR="12700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ma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0" dirty="0">
                <a:latin typeface="Calibri"/>
                <a:cs typeface="Calibri"/>
              </a:rPr>
              <a:t>h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m</a:t>
            </a:r>
            <a:r>
              <a:rPr sz="1800" spc="5" dirty="0">
                <a:latin typeface="Calibri"/>
                <a:cs typeface="Calibri"/>
              </a:rPr>
              <a:t>u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t be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20 p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of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o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al p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oject bud</a:t>
            </a:r>
            <a:r>
              <a:rPr sz="1800" spc="-20" dirty="0">
                <a:latin typeface="Calibri"/>
                <a:cs typeface="Calibri"/>
              </a:rPr>
              <a:t>ge</a:t>
            </a:r>
            <a:r>
              <a:rPr sz="1800" spc="0" dirty="0">
                <a:latin typeface="Calibri"/>
                <a:cs typeface="Calibri"/>
              </a:rPr>
              <a:t>t.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or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e</a:t>
            </a:r>
            <a:r>
              <a:rPr sz="1800" spc="-40" dirty="0">
                <a:latin typeface="Calibri"/>
                <a:cs typeface="Calibri"/>
              </a:rPr>
              <a:t>x</a:t>
            </a:r>
            <a:r>
              <a:rPr sz="1800" spc="-10" dirty="0">
                <a:latin typeface="Calibri"/>
                <a:cs typeface="Calibri"/>
              </a:rPr>
              <a:t>ample,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e 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pie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10" dirty="0">
                <a:latin typeface="Calibri"/>
                <a:cs typeface="Calibri"/>
              </a:rPr>
              <a:t>hart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o </a:t>
            </a:r>
            <a:r>
              <a:rPr sz="1800" spc="-10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gh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: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f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 sub</a:t>
            </a:r>
            <a:r>
              <a:rPr sz="1800" spc="-10" dirty="0">
                <a:latin typeface="Calibri"/>
                <a:cs typeface="Calibri"/>
              </a:rPr>
              <a:t>g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nt 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w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s </a:t>
            </a:r>
            <a:r>
              <a:rPr sz="1800" spc="-10" dirty="0">
                <a:latin typeface="Calibri"/>
                <a:cs typeface="Calibri"/>
              </a:rPr>
              <a:t>$30</a:t>
            </a:r>
            <a:r>
              <a:rPr sz="1800" spc="-15" dirty="0">
                <a:latin typeface="Calibri"/>
                <a:cs typeface="Calibri"/>
              </a:rPr>
              <a:t>,</a:t>
            </a:r>
            <a:r>
              <a:rPr sz="1800" spc="-10" dirty="0">
                <a:latin typeface="Calibri"/>
                <a:cs typeface="Calibri"/>
              </a:rPr>
              <a:t>000,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then </a:t>
            </a:r>
            <a:r>
              <a:rPr sz="1800" spc="-10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ma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0" dirty="0">
                <a:latin typeface="Calibri"/>
                <a:cs typeface="Calibri"/>
              </a:rPr>
              <a:t>h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q</a:t>
            </a:r>
            <a:r>
              <a:rPr sz="1800" spc="0" dirty="0">
                <a:latin typeface="Calibri"/>
                <a:cs typeface="Calibri"/>
              </a:rPr>
              <a:t>ui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eme</a:t>
            </a:r>
            <a:r>
              <a:rPr sz="1800" spc="-20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s </a:t>
            </a:r>
            <a:r>
              <a:rPr sz="1800" spc="-10" dirty="0">
                <a:latin typeface="Calibri"/>
                <a:cs typeface="Calibri"/>
              </a:rPr>
              <a:t>$7</a:t>
            </a:r>
            <a:r>
              <a:rPr sz="1800" spc="-15" dirty="0">
                <a:latin typeface="Calibri"/>
                <a:cs typeface="Calibri"/>
              </a:rPr>
              <a:t>,</a:t>
            </a:r>
            <a:r>
              <a:rPr sz="1800" spc="-10" dirty="0">
                <a:latin typeface="Calibri"/>
                <a:cs typeface="Calibri"/>
              </a:rPr>
              <a:t>500.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1400"/>
              </a:lnSpc>
              <a:spcBef>
                <a:spcPts val="43"/>
              </a:spcBef>
              <a:buFont typeface="Arial"/>
              <a:buChar char="•"/>
            </a:pPr>
            <a:endParaRPr sz="1400"/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Consult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w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th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0" dirty="0">
                <a:latin typeface="Calibri"/>
                <a:cs typeface="Calibri"/>
              </a:rPr>
              <a:t>our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SAA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40" dirty="0">
                <a:latin typeface="Calibri"/>
                <a:cs typeface="Calibri"/>
              </a:rPr>
              <a:t>g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ding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o</a:t>
            </a:r>
            <a:r>
              <a:rPr sz="1800" spc="-15" dirty="0">
                <a:latin typeface="Calibri"/>
                <a:cs typeface="Calibri"/>
              </a:rPr>
              <a:t>p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ons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or 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362191" y="4031741"/>
            <a:ext cx="1162557" cy="1162558"/>
          </a:xfrm>
          <a:custGeom>
            <a:avLst/>
            <a:gdLst/>
            <a:ahLst/>
            <a:cxnLst/>
            <a:rect l="l" t="t" r="r" b="b"/>
            <a:pathLst>
              <a:path w="1162557" h="1162557">
                <a:moveTo>
                  <a:pt x="27207" y="405543"/>
                </a:moveTo>
                <a:lnTo>
                  <a:pt x="16812" y="442364"/>
                </a:lnTo>
                <a:lnTo>
                  <a:pt x="8900" y="479766"/>
                </a:lnTo>
                <a:lnTo>
                  <a:pt x="3480" y="517609"/>
                </a:lnTo>
                <a:lnTo>
                  <a:pt x="557" y="555752"/>
                </a:lnTo>
                <a:lnTo>
                  <a:pt x="0" y="581278"/>
                </a:lnTo>
                <a:lnTo>
                  <a:pt x="1926" y="628956"/>
                </a:lnTo>
                <a:lnTo>
                  <a:pt x="7607" y="675571"/>
                </a:lnTo>
                <a:lnTo>
                  <a:pt x="16892" y="720975"/>
                </a:lnTo>
                <a:lnTo>
                  <a:pt x="29631" y="765017"/>
                </a:lnTo>
                <a:lnTo>
                  <a:pt x="45676" y="807549"/>
                </a:lnTo>
                <a:lnTo>
                  <a:pt x="64876" y="848420"/>
                </a:lnTo>
                <a:lnTo>
                  <a:pt x="87083" y="887482"/>
                </a:lnTo>
                <a:lnTo>
                  <a:pt x="112146" y="924585"/>
                </a:lnTo>
                <a:lnTo>
                  <a:pt x="139916" y="959579"/>
                </a:lnTo>
                <a:lnTo>
                  <a:pt x="170243" y="992314"/>
                </a:lnTo>
                <a:lnTo>
                  <a:pt x="202978" y="1022641"/>
                </a:lnTo>
                <a:lnTo>
                  <a:pt x="237972" y="1050411"/>
                </a:lnTo>
                <a:lnTo>
                  <a:pt x="275075" y="1075474"/>
                </a:lnTo>
                <a:lnTo>
                  <a:pt x="314137" y="1097681"/>
                </a:lnTo>
                <a:lnTo>
                  <a:pt x="355008" y="1116881"/>
                </a:lnTo>
                <a:lnTo>
                  <a:pt x="397540" y="1132926"/>
                </a:lnTo>
                <a:lnTo>
                  <a:pt x="441582" y="1145665"/>
                </a:lnTo>
                <a:lnTo>
                  <a:pt x="486986" y="1154950"/>
                </a:lnTo>
                <a:lnTo>
                  <a:pt x="533601" y="1160631"/>
                </a:lnTo>
                <a:lnTo>
                  <a:pt x="581278" y="1162557"/>
                </a:lnTo>
                <a:lnTo>
                  <a:pt x="628956" y="1160631"/>
                </a:lnTo>
                <a:lnTo>
                  <a:pt x="675571" y="1154950"/>
                </a:lnTo>
                <a:lnTo>
                  <a:pt x="720975" y="1145665"/>
                </a:lnTo>
                <a:lnTo>
                  <a:pt x="765017" y="1132926"/>
                </a:lnTo>
                <a:lnTo>
                  <a:pt x="807549" y="1116881"/>
                </a:lnTo>
                <a:lnTo>
                  <a:pt x="848420" y="1097681"/>
                </a:lnTo>
                <a:lnTo>
                  <a:pt x="887482" y="1075474"/>
                </a:lnTo>
                <a:lnTo>
                  <a:pt x="924585" y="1050411"/>
                </a:lnTo>
                <a:lnTo>
                  <a:pt x="959579" y="1022641"/>
                </a:lnTo>
                <a:lnTo>
                  <a:pt x="992314" y="992314"/>
                </a:lnTo>
                <a:lnTo>
                  <a:pt x="1022641" y="959579"/>
                </a:lnTo>
                <a:lnTo>
                  <a:pt x="1050411" y="924585"/>
                </a:lnTo>
                <a:lnTo>
                  <a:pt x="1075474" y="887482"/>
                </a:lnTo>
                <a:lnTo>
                  <a:pt x="1097681" y="848420"/>
                </a:lnTo>
                <a:lnTo>
                  <a:pt x="1116881" y="807549"/>
                </a:lnTo>
                <a:lnTo>
                  <a:pt x="1132926" y="765017"/>
                </a:lnTo>
                <a:lnTo>
                  <a:pt x="1145665" y="720975"/>
                </a:lnTo>
                <a:lnTo>
                  <a:pt x="1154950" y="675571"/>
                </a:lnTo>
                <a:lnTo>
                  <a:pt x="1160631" y="628956"/>
                </a:lnTo>
                <a:lnTo>
                  <a:pt x="1162558" y="581278"/>
                </a:lnTo>
                <a:lnTo>
                  <a:pt x="581278" y="581278"/>
                </a:lnTo>
                <a:lnTo>
                  <a:pt x="27207" y="405543"/>
                </a:lnTo>
                <a:close/>
              </a:path>
              <a:path w="1162557" h="1162557">
                <a:moveTo>
                  <a:pt x="581278" y="0"/>
                </a:moveTo>
                <a:lnTo>
                  <a:pt x="581278" y="581278"/>
                </a:lnTo>
                <a:lnTo>
                  <a:pt x="1162558" y="581278"/>
                </a:lnTo>
                <a:lnTo>
                  <a:pt x="1160631" y="533601"/>
                </a:lnTo>
                <a:lnTo>
                  <a:pt x="1154950" y="486986"/>
                </a:lnTo>
                <a:lnTo>
                  <a:pt x="1145665" y="441582"/>
                </a:lnTo>
                <a:lnTo>
                  <a:pt x="1132926" y="397540"/>
                </a:lnTo>
                <a:lnTo>
                  <a:pt x="1116881" y="355008"/>
                </a:lnTo>
                <a:lnTo>
                  <a:pt x="1097681" y="314137"/>
                </a:lnTo>
                <a:lnTo>
                  <a:pt x="1075474" y="275075"/>
                </a:lnTo>
                <a:lnTo>
                  <a:pt x="1050411" y="237972"/>
                </a:lnTo>
                <a:lnTo>
                  <a:pt x="1022641" y="202978"/>
                </a:lnTo>
                <a:lnTo>
                  <a:pt x="992314" y="170243"/>
                </a:lnTo>
                <a:lnTo>
                  <a:pt x="959579" y="139916"/>
                </a:lnTo>
                <a:lnTo>
                  <a:pt x="924585" y="112146"/>
                </a:lnTo>
                <a:lnTo>
                  <a:pt x="887482" y="87083"/>
                </a:lnTo>
                <a:lnTo>
                  <a:pt x="848420" y="64876"/>
                </a:lnTo>
                <a:lnTo>
                  <a:pt x="807549" y="45676"/>
                </a:lnTo>
                <a:lnTo>
                  <a:pt x="765017" y="29631"/>
                </a:lnTo>
                <a:lnTo>
                  <a:pt x="720975" y="16892"/>
                </a:lnTo>
                <a:lnTo>
                  <a:pt x="675571" y="7607"/>
                </a:lnTo>
                <a:lnTo>
                  <a:pt x="628956" y="1926"/>
                </a:lnTo>
                <a:lnTo>
                  <a:pt x="58127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62191" y="4031741"/>
            <a:ext cx="1162557" cy="1162558"/>
          </a:xfrm>
          <a:custGeom>
            <a:avLst/>
            <a:gdLst/>
            <a:ahLst/>
            <a:cxnLst/>
            <a:rect l="l" t="t" r="r" b="b"/>
            <a:pathLst>
              <a:path w="1162557" h="1162557">
                <a:moveTo>
                  <a:pt x="581278" y="0"/>
                </a:moveTo>
                <a:lnTo>
                  <a:pt x="628956" y="1926"/>
                </a:lnTo>
                <a:lnTo>
                  <a:pt x="675571" y="7607"/>
                </a:lnTo>
                <a:lnTo>
                  <a:pt x="720975" y="16892"/>
                </a:lnTo>
                <a:lnTo>
                  <a:pt x="765017" y="29631"/>
                </a:lnTo>
                <a:lnTo>
                  <a:pt x="807549" y="45676"/>
                </a:lnTo>
                <a:lnTo>
                  <a:pt x="848420" y="64876"/>
                </a:lnTo>
                <a:lnTo>
                  <a:pt x="887482" y="87083"/>
                </a:lnTo>
                <a:lnTo>
                  <a:pt x="924585" y="112146"/>
                </a:lnTo>
                <a:lnTo>
                  <a:pt x="959579" y="139916"/>
                </a:lnTo>
                <a:lnTo>
                  <a:pt x="992314" y="170243"/>
                </a:lnTo>
                <a:lnTo>
                  <a:pt x="1022641" y="202978"/>
                </a:lnTo>
                <a:lnTo>
                  <a:pt x="1050411" y="237972"/>
                </a:lnTo>
                <a:lnTo>
                  <a:pt x="1075474" y="275075"/>
                </a:lnTo>
                <a:lnTo>
                  <a:pt x="1097681" y="314137"/>
                </a:lnTo>
                <a:lnTo>
                  <a:pt x="1116881" y="355008"/>
                </a:lnTo>
                <a:lnTo>
                  <a:pt x="1132926" y="397540"/>
                </a:lnTo>
                <a:lnTo>
                  <a:pt x="1145665" y="441582"/>
                </a:lnTo>
                <a:lnTo>
                  <a:pt x="1154950" y="486986"/>
                </a:lnTo>
                <a:lnTo>
                  <a:pt x="1160631" y="533601"/>
                </a:lnTo>
                <a:lnTo>
                  <a:pt x="1162558" y="581278"/>
                </a:lnTo>
                <a:lnTo>
                  <a:pt x="1160631" y="628956"/>
                </a:lnTo>
                <a:lnTo>
                  <a:pt x="1154950" y="675571"/>
                </a:lnTo>
                <a:lnTo>
                  <a:pt x="1145665" y="720975"/>
                </a:lnTo>
                <a:lnTo>
                  <a:pt x="1132926" y="765017"/>
                </a:lnTo>
                <a:lnTo>
                  <a:pt x="1116881" y="807549"/>
                </a:lnTo>
                <a:lnTo>
                  <a:pt x="1097681" y="848420"/>
                </a:lnTo>
                <a:lnTo>
                  <a:pt x="1075474" y="887482"/>
                </a:lnTo>
                <a:lnTo>
                  <a:pt x="1050411" y="924585"/>
                </a:lnTo>
                <a:lnTo>
                  <a:pt x="1022641" y="959579"/>
                </a:lnTo>
                <a:lnTo>
                  <a:pt x="992314" y="992314"/>
                </a:lnTo>
                <a:lnTo>
                  <a:pt x="959579" y="1022641"/>
                </a:lnTo>
                <a:lnTo>
                  <a:pt x="924585" y="1050411"/>
                </a:lnTo>
                <a:lnTo>
                  <a:pt x="887482" y="1075474"/>
                </a:lnTo>
                <a:lnTo>
                  <a:pt x="848420" y="1097681"/>
                </a:lnTo>
                <a:lnTo>
                  <a:pt x="807549" y="1116881"/>
                </a:lnTo>
                <a:lnTo>
                  <a:pt x="765017" y="1132926"/>
                </a:lnTo>
                <a:lnTo>
                  <a:pt x="720975" y="1145665"/>
                </a:lnTo>
                <a:lnTo>
                  <a:pt x="675571" y="1154950"/>
                </a:lnTo>
                <a:lnTo>
                  <a:pt x="628956" y="1160631"/>
                </a:lnTo>
                <a:lnTo>
                  <a:pt x="581278" y="1162557"/>
                </a:lnTo>
                <a:lnTo>
                  <a:pt x="533601" y="1160631"/>
                </a:lnTo>
                <a:lnTo>
                  <a:pt x="486986" y="1154950"/>
                </a:lnTo>
                <a:lnTo>
                  <a:pt x="441582" y="1145665"/>
                </a:lnTo>
                <a:lnTo>
                  <a:pt x="397540" y="1132926"/>
                </a:lnTo>
                <a:lnTo>
                  <a:pt x="355008" y="1116881"/>
                </a:lnTo>
                <a:lnTo>
                  <a:pt x="314137" y="1097681"/>
                </a:lnTo>
                <a:lnTo>
                  <a:pt x="275075" y="1075474"/>
                </a:lnTo>
                <a:lnTo>
                  <a:pt x="237972" y="1050411"/>
                </a:lnTo>
                <a:lnTo>
                  <a:pt x="202978" y="1022641"/>
                </a:lnTo>
                <a:lnTo>
                  <a:pt x="170243" y="992314"/>
                </a:lnTo>
                <a:lnTo>
                  <a:pt x="139916" y="959579"/>
                </a:lnTo>
                <a:lnTo>
                  <a:pt x="112146" y="924585"/>
                </a:lnTo>
                <a:lnTo>
                  <a:pt x="87083" y="887482"/>
                </a:lnTo>
                <a:lnTo>
                  <a:pt x="64876" y="848420"/>
                </a:lnTo>
                <a:lnTo>
                  <a:pt x="45676" y="807549"/>
                </a:lnTo>
                <a:lnTo>
                  <a:pt x="29631" y="765017"/>
                </a:lnTo>
                <a:lnTo>
                  <a:pt x="16892" y="720975"/>
                </a:lnTo>
                <a:lnTo>
                  <a:pt x="7607" y="675571"/>
                </a:lnTo>
                <a:lnTo>
                  <a:pt x="1926" y="628956"/>
                </a:lnTo>
                <a:lnTo>
                  <a:pt x="0" y="581278"/>
                </a:lnTo>
                <a:lnTo>
                  <a:pt x="139" y="568509"/>
                </a:lnTo>
                <a:lnTo>
                  <a:pt x="2227" y="530296"/>
                </a:lnTo>
                <a:lnTo>
                  <a:pt x="6816" y="492338"/>
                </a:lnTo>
                <a:lnTo>
                  <a:pt x="13898" y="454774"/>
                </a:lnTo>
                <a:lnTo>
                  <a:pt x="23466" y="417744"/>
                </a:lnTo>
                <a:lnTo>
                  <a:pt x="581278" y="581278"/>
                </a:lnTo>
                <a:lnTo>
                  <a:pt x="581278" y="0"/>
                </a:lnTo>
                <a:close/>
              </a:path>
            </a:pathLst>
          </a:custGeom>
          <a:ln w="19811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90640" y="4031741"/>
            <a:ext cx="552831" cy="581279"/>
          </a:xfrm>
          <a:custGeom>
            <a:avLst/>
            <a:gdLst/>
            <a:ahLst/>
            <a:cxnLst/>
            <a:rect l="l" t="t" r="r" b="b"/>
            <a:pathLst>
              <a:path w="552830" h="581278">
                <a:moveTo>
                  <a:pt x="552831" y="0"/>
                </a:moveTo>
                <a:lnTo>
                  <a:pt x="478252" y="4780"/>
                </a:lnTo>
                <a:lnTo>
                  <a:pt x="406091" y="18782"/>
                </a:lnTo>
                <a:lnTo>
                  <a:pt x="337047" y="41497"/>
                </a:lnTo>
                <a:lnTo>
                  <a:pt x="271823" y="72416"/>
                </a:lnTo>
                <a:lnTo>
                  <a:pt x="211121" y="111029"/>
                </a:lnTo>
                <a:lnTo>
                  <a:pt x="155643" y="156828"/>
                </a:lnTo>
                <a:lnTo>
                  <a:pt x="106089" y="209304"/>
                </a:lnTo>
                <a:lnTo>
                  <a:pt x="63163" y="267947"/>
                </a:lnTo>
                <a:lnTo>
                  <a:pt x="27566" y="332249"/>
                </a:lnTo>
                <a:lnTo>
                  <a:pt x="0" y="401700"/>
                </a:lnTo>
                <a:lnTo>
                  <a:pt x="552831" y="581278"/>
                </a:lnTo>
                <a:lnTo>
                  <a:pt x="552831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90640" y="4031741"/>
            <a:ext cx="552831" cy="581279"/>
          </a:xfrm>
          <a:custGeom>
            <a:avLst/>
            <a:gdLst/>
            <a:ahLst/>
            <a:cxnLst/>
            <a:rect l="l" t="t" r="r" b="b"/>
            <a:pathLst>
              <a:path w="552830" h="581278">
                <a:moveTo>
                  <a:pt x="0" y="401700"/>
                </a:moveTo>
                <a:lnTo>
                  <a:pt x="27566" y="332249"/>
                </a:lnTo>
                <a:lnTo>
                  <a:pt x="63163" y="267947"/>
                </a:lnTo>
                <a:lnTo>
                  <a:pt x="106089" y="209304"/>
                </a:lnTo>
                <a:lnTo>
                  <a:pt x="155643" y="156828"/>
                </a:lnTo>
                <a:lnTo>
                  <a:pt x="211121" y="111029"/>
                </a:lnTo>
                <a:lnTo>
                  <a:pt x="271823" y="72416"/>
                </a:lnTo>
                <a:lnTo>
                  <a:pt x="337047" y="41497"/>
                </a:lnTo>
                <a:lnTo>
                  <a:pt x="406091" y="18782"/>
                </a:lnTo>
                <a:lnTo>
                  <a:pt x="478252" y="4780"/>
                </a:lnTo>
                <a:lnTo>
                  <a:pt x="552831" y="0"/>
                </a:lnTo>
                <a:lnTo>
                  <a:pt x="552831" y="581278"/>
                </a:lnTo>
                <a:lnTo>
                  <a:pt x="0" y="401700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783071" y="3303523"/>
            <a:ext cx="2320925" cy="16560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71755" algn="r">
              <a:lnSpc>
                <a:spcPct val="100000"/>
              </a:lnSpc>
            </a:pPr>
            <a:r>
              <a:rPr sz="1850" dirty="0">
                <a:latin typeface="Calibri"/>
                <a:cs typeface="Calibri"/>
              </a:rPr>
              <a:t>Sam</a:t>
            </a:r>
            <a:r>
              <a:rPr sz="1850" spc="-10" dirty="0">
                <a:latin typeface="Calibri"/>
                <a:cs typeface="Calibri"/>
              </a:rPr>
              <a:t>p</a:t>
            </a:r>
            <a:r>
              <a:rPr sz="1850" spc="0" dirty="0">
                <a:latin typeface="Calibri"/>
                <a:cs typeface="Calibri"/>
              </a:rPr>
              <a:t>le</a:t>
            </a:r>
            <a:r>
              <a:rPr sz="1850" spc="15" dirty="0">
                <a:latin typeface="Calibri"/>
                <a:cs typeface="Calibri"/>
              </a:rPr>
              <a:t> </a:t>
            </a:r>
            <a:r>
              <a:rPr sz="1850" spc="0" dirty="0">
                <a:latin typeface="Calibri"/>
                <a:cs typeface="Calibri"/>
              </a:rPr>
              <a:t>P</a:t>
            </a:r>
            <a:r>
              <a:rPr sz="1850" spc="-25" dirty="0">
                <a:latin typeface="Calibri"/>
                <a:cs typeface="Calibri"/>
              </a:rPr>
              <a:t>r</a:t>
            </a:r>
            <a:r>
              <a:rPr sz="1850" spc="0" dirty="0">
                <a:latin typeface="Calibri"/>
                <a:cs typeface="Calibri"/>
              </a:rPr>
              <a:t>oject B</a:t>
            </a:r>
            <a:r>
              <a:rPr sz="1850" spc="-10" dirty="0">
                <a:latin typeface="Calibri"/>
                <a:cs typeface="Calibri"/>
              </a:rPr>
              <a:t>u</a:t>
            </a:r>
            <a:r>
              <a:rPr sz="1850" spc="0" dirty="0">
                <a:latin typeface="Calibri"/>
                <a:cs typeface="Calibri"/>
              </a:rPr>
              <a:t>d</a:t>
            </a:r>
            <a:r>
              <a:rPr sz="1850" spc="-20" dirty="0">
                <a:latin typeface="Calibri"/>
                <a:cs typeface="Calibri"/>
              </a:rPr>
              <a:t>g</a:t>
            </a:r>
            <a:r>
              <a:rPr sz="1850" spc="-15" dirty="0">
                <a:latin typeface="Calibri"/>
                <a:cs typeface="Calibri"/>
              </a:rPr>
              <a:t>e</a:t>
            </a:r>
            <a:r>
              <a:rPr sz="1850" spc="0" dirty="0">
                <a:latin typeface="Calibri"/>
                <a:cs typeface="Calibri"/>
              </a:rPr>
              <a:t>t:</a:t>
            </a:r>
            <a:endParaRPr sz="1850">
              <a:latin typeface="Calibri"/>
              <a:cs typeface="Calibri"/>
            </a:endParaRPr>
          </a:p>
          <a:p>
            <a:pPr marR="60325" algn="ctr">
              <a:lnSpc>
                <a:spcPct val="100000"/>
              </a:lnSpc>
              <a:spcBef>
                <a:spcPts val="45"/>
              </a:spcBef>
            </a:pPr>
            <a:r>
              <a:rPr sz="1850" dirty="0">
                <a:latin typeface="Calibri"/>
                <a:cs typeface="Calibri"/>
              </a:rPr>
              <a:t>$</a:t>
            </a:r>
            <a:r>
              <a:rPr sz="1850" spc="5" dirty="0">
                <a:latin typeface="Calibri"/>
                <a:cs typeface="Calibri"/>
              </a:rPr>
              <a:t>3</a:t>
            </a:r>
            <a:r>
              <a:rPr sz="1850" spc="0" dirty="0">
                <a:latin typeface="Calibri"/>
                <a:cs typeface="Calibri"/>
              </a:rPr>
              <a:t>7</a:t>
            </a:r>
            <a:r>
              <a:rPr sz="1850" spc="5" dirty="0">
                <a:latin typeface="Calibri"/>
                <a:cs typeface="Calibri"/>
              </a:rPr>
              <a:t>,</a:t>
            </a:r>
            <a:r>
              <a:rPr sz="1850" spc="0" dirty="0">
                <a:latin typeface="Calibri"/>
                <a:cs typeface="Calibri"/>
              </a:rPr>
              <a:t>5</a:t>
            </a:r>
            <a:r>
              <a:rPr sz="1850" spc="5" dirty="0">
                <a:latin typeface="Calibri"/>
                <a:cs typeface="Calibri"/>
              </a:rPr>
              <a:t>0</a:t>
            </a:r>
            <a:r>
              <a:rPr sz="1850" spc="0" dirty="0">
                <a:latin typeface="Calibri"/>
                <a:cs typeface="Calibri"/>
              </a:rPr>
              <a:t>0</a:t>
            </a:r>
            <a:endParaRPr sz="1850">
              <a:latin typeface="Calibri"/>
              <a:cs typeface="Calibri"/>
            </a:endParaRPr>
          </a:p>
          <a:p>
            <a:pPr>
              <a:lnSpc>
                <a:spcPts val="1200"/>
              </a:lnSpc>
              <a:spcBef>
                <a:spcPts val="11"/>
              </a:spcBef>
            </a:pPr>
            <a:endParaRPr sz="1200"/>
          </a:p>
          <a:p>
            <a:pPr marL="170815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Match:</a:t>
            </a:r>
            <a:endParaRPr sz="1000">
              <a:latin typeface="Calibri"/>
              <a:cs typeface="Calibri"/>
            </a:endParaRPr>
          </a:p>
          <a:p>
            <a:pPr marL="170815" marR="179705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$7,500 (2</a:t>
            </a:r>
            <a:r>
              <a:rPr sz="1000" spc="-10" dirty="0">
                <a:latin typeface="Calibri"/>
                <a:cs typeface="Calibri"/>
              </a:rPr>
              <a:t>0</a:t>
            </a:r>
            <a:r>
              <a:rPr sz="1000" spc="-15" dirty="0">
                <a:latin typeface="Calibri"/>
                <a:cs typeface="Calibri"/>
              </a:rPr>
              <a:t>%</a:t>
            </a:r>
            <a:r>
              <a:rPr sz="1000" spc="-5" dirty="0">
                <a:latin typeface="Calibri"/>
                <a:cs typeface="Calibri"/>
              </a:rPr>
              <a:t>)</a:t>
            </a:r>
            <a:endParaRPr sz="1000">
              <a:latin typeface="Calibri"/>
              <a:cs typeface="Calibri"/>
            </a:endParaRPr>
          </a:p>
          <a:p>
            <a:pPr marR="59690" algn="r">
              <a:lnSpc>
                <a:spcPts val="1190"/>
              </a:lnSpc>
            </a:pPr>
            <a:r>
              <a:rPr sz="1000" spc="-10" dirty="0">
                <a:latin typeface="Calibri"/>
                <a:cs typeface="Calibri"/>
              </a:rPr>
              <a:t>A</a:t>
            </a:r>
            <a:r>
              <a:rPr sz="1000" spc="-15" dirty="0">
                <a:latin typeface="Calibri"/>
                <a:cs typeface="Calibri"/>
              </a:rPr>
              <a:t>w</a:t>
            </a:r>
            <a:r>
              <a:rPr sz="1000" spc="-5" dirty="0">
                <a:latin typeface="Calibri"/>
                <a:cs typeface="Calibri"/>
              </a:rPr>
              <a:t>ard:</a:t>
            </a:r>
            <a:endParaRPr sz="1000">
              <a:latin typeface="Calibri"/>
              <a:cs typeface="Calibri"/>
            </a:endParaRPr>
          </a:p>
          <a:p>
            <a:pPr marL="1891664" marR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$30,000 (8</a:t>
            </a:r>
            <a:r>
              <a:rPr sz="1000" spc="-10" dirty="0">
                <a:latin typeface="Calibri"/>
                <a:cs typeface="Calibri"/>
              </a:rPr>
              <a:t>0</a:t>
            </a:r>
            <a:r>
              <a:rPr sz="1000" spc="-15" dirty="0">
                <a:latin typeface="Calibri"/>
                <a:cs typeface="Calibri"/>
              </a:rPr>
              <a:t>%</a:t>
            </a:r>
            <a:r>
              <a:rPr sz="1000" spc="-5" dirty="0">
                <a:latin typeface="Calibri"/>
                <a:cs typeface="Calibri"/>
              </a:rPr>
              <a:t>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22452" y="5289550"/>
            <a:ext cx="131191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ma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0" dirty="0">
                <a:latin typeface="Calibri"/>
                <a:cs typeface="Calibri"/>
              </a:rPr>
              <a:t>h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w</a:t>
            </a:r>
            <a:r>
              <a:rPr sz="1800" spc="0" dirty="0">
                <a:latin typeface="Calibri"/>
                <a:cs typeface="Calibri"/>
              </a:rPr>
              <a:t>ai</a:t>
            </a:r>
            <a:r>
              <a:rPr sz="1800" spc="-15" dirty="0">
                <a:latin typeface="Calibri"/>
                <a:cs typeface="Calibri"/>
              </a:rPr>
              <a:t>v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19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4162" y="1219961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25908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31480" y="304800"/>
            <a:ext cx="731520" cy="731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72008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>
                <a:solidFill>
                  <a:srgbClr val="082F75"/>
                </a:solidFill>
                <a:latin typeface="Arial"/>
                <a:cs typeface="Arial"/>
              </a:rPr>
              <a:t>SA</a:t>
            </a:r>
            <a:r>
              <a:rPr sz="3200" spc="0" dirty="0">
                <a:solidFill>
                  <a:srgbClr val="082F75"/>
                </a:solidFill>
                <a:latin typeface="Arial"/>
                <a:cs typeface="Arial"/>
              </a:rPr>
              <a:t>R</a:t>
            </a:r>
            <a:r>
              <a:rPr sz="3200" spc="-10" dirty="0">
                <a:solidFill>
                  <a:srgbClr val="082F75"/>
                </a:solidFill>
                <a:latin typeface="Arial"/>
                <a:cs typeface="Arial"/>
              </a:rPr>
              <a:t>–</a:t>
            </a:r>
            <a:r>
              <a:rPr sz="3200" spc="0" dirty="0">
                <a:solidFill>
                  <a:srgbClr val="082F75"/>
                </a:solidFill>
                <a:latin typeface="Arial"/>
                <a:cs typeface="Arial"/>
              </a:rPr>
              <a:t>Part</a:t>
            </a:r>
            <a:r>
              <a:rPr sz="3200" spc="-70" dirty="0">
                <a:solidFill>
                  <a:srgbClr val="082F75"/>
                </a:solidFill>
                <a:latin typeface="Arial"/>
                <a:cs typeface="Arial"/>
              </a:rPr>
              <a:t> </a:t>
            </a:r>
            <a:r>
              <a:rPr sz="3200" spc="-185" dirty="0">
                <a:solidFill>
                  <a:srgbClr val="082F75"/>
                </a:solidFill>
                <a:latin typeface="Arial"/>
                <a:cs typeface="Arial"/>
              </a:rPr>
              <a:t>T</a:t>
            </a:r>
            <a:r>
              <a:rPr sz="3200" spc="0" dirty="0">
                <a:solidFill>
                  <a:srgbClr val="082F75"/>
                </a:solidFill>
                <a:latin typeface="Arial"/>
                <a:cs typeface="Arial"/>
              </a:rPr>
              <a:t>wo:</a:t>
            </a:r>
            <a:r>
              <a:rPr sz="3200" spc="-20" dirty="0">
                <a:solidFill>
                  <a:srgbClr val="082F75"/>
                </a:solidFill>
                <a:latin typeface="Arial"/>
                <a:cs typeface="Arial"/>
              </a:rPr>
              <a:t> </a:t>
            </a:r>
            <a:r>
              <a:rPr sz="3200" spc="0" dirty="0">
                <a:solidFill>
                  <a:srgbClr val="082F75"/>
                </a:solidFill>
                <a:latin typeface="Arial"/>
                <a:cs typeface="Arial"/>
              </a:rPr>
              <a:t>Bu</a:t>
            </a:r>
            <a:r>
              <a:rPr sz="3200" spc="-15" dirty="0">
                <a:solidFill>
                  <a:srgbClr val="082F75"/>
                </a:solidFill>
                <a:latin typeface="Arial"/>
                <a:cs typeface="Arial"/>
              </a:rPr>
              <a:t>d</a:t>
            </a:r>
            <a:r>
              <a:rPr sz="3200" spc="0" dirty="0">
                <a:solidFill>
                  <a:srgbClr val="082F75"/>
                </a:solidFill>
                <a:latin typeface="Arial"/>
                <a:cs typeface="Arial"/>
              </a:rPr>
              <a:t>g</a:t>
            </a:r>
            <a:r>
              <a:rPr sz="3200" spc="-10" dirty="0">
                <a:solidFill>
                  <a:srgbClr val="082F75"/>
                </a:solidFill>
                <a:latin typeface="Arial"/>
                <a:cs typeface="Arial"/>
              </a:rPr>
              <a:t>e</a:t>
            </a:r>
            <a:r>
              <a:rPr sz="3200" spc="0" dirty="0">
                <a:solidFill>
                  <a:srgbClr val="082F75"/>
                </a:solidFill>
                <a:latin typeface="Arial"/>
                <a:cs typeface="Arial"/>
              </a:rPr>
              <a:t>t </a:t>
            </a:r>
            <a:r>
              <a:rPr sz="3200" spc="-10" dirty="0">
                <a:solidFill>
                  <a:srgbClr val="082F75"/>
                </a:solidFill>
                <a:latin typeface="Arial"/>
                <a:cs typeface="Arial"/>
              </a:rPr>
              <a:t>a</a:t>
            </a:r>
            <a:r>
              <a:rPr sz="3200" spc="0" dirty="0">
                <a:solidFill>
                  <a:srgbClr val="082F75"/>
                </a:solidFill>
                <a:latin typeface="Arial"/>
                <a:cs typeface="Arial"/>
              </a:rPr>
              <a:t>nd</a:t>
            </a:r>
            <a:r>
              <a:rPr sz="3200" spc="-25" dirty="0">
                <a:solidFill>
                  <a:srgbClr val="082F75"/>
                </a:solidFill>
                <a:latin typeface="Arial"/>
                <a:cs typeface="Arial"/>
              </a:rPr>
              <a:t> </a:t>
            </a:r>
            <a:r>
              <a:rPr sz="3200" spc="0" dirty="0">
                <a:solidFill>
                  <a:srgbClr val="082F75"/>
                </a:solidFill>
                <a:latin typeface="Arial"/>
                <a:cs typeface="Arial"/>
              </a:rPr>
              <a:t>Sta</a:t>
            </a:r>
            <a:r>
              <a:rPr sz="3200" spc="-75" dirty="0">
                <a:solidFill>
                  <a:srgbClr val="082F75"/>
                </a:solidFill>
                <a:latin typeface="Arial"/>
                <a:cs typeface="Arial"/>
              </a:rPr>
              <a:t>f</a:t>
            </a:r>
            <a:r>
              <a:rPr sz="3200" spc="0" dirty="0">
                <a:solidFill>
                  <a:srgbClr val="082F75"/>
                </a:solidFill>
                <a:latin typeface="Arial"/>
                <a:cs typeface="Arial"/>
              </a:rPr>
              <a:t>fi</a:t>
            </a:r>
            <a:r>
              <a:rPr sz="3200" spc="-15" dirty="0">
                <a:solidFill>
                  <a:srgbClr val="082F75"/>
                </a:solidFill>
                <a:latin typeface="Arial"/>
                <a:cs typeface="Arial"/>
              </a:rPr>
              <a:t>n</a:t>
            </a:r>
            <a:r>
              <a:rPr sz="3200" spc="0" dirty="0">
                <a:solidFill>
                  <a:srgbClr val="082F75"/>
                </a:solidFill>
                <a:latin typeface="Arial"/>
                <a:cs typeface="Arial"/>
              </a:rPr>
              <a:t>g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6361" y="4298569"/>
            <a:ext cx="7772400" cy="1030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In </a:t>
            </a:r>
            <a:r>
              <a:rPr sz="1800" spc="-15" dirty="0">
                <a:latin typeface="Calibri"/>
                <a:cs typeface="Calibri"/>
              </a:rPr>
              <a:t>Qu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on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11</a:t>
            </a:r>
            <a:r>
              <a:rPr sz="1800" spc="10" dirty="0">
                <a:latin typeface="Calibri"/>
                <a:cs typeface="Calibri"/>
              </a:rPr>
              <a:t>.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11.</a:t>
            </a:r>
            <a:r>
              <a:rPr sz="1800" spc="-20" dirty="0">
                <a:latin typeface="Calibri"/>
                <a:cs typeface="Calibri"/>
              </a:rPr>
              <a:t>B</a:t>
            </a:r>
            <a:r>
              <a:rPr sz="1800" spc="-5" dirty="0">
                <a:latin typeface="Calibri"/>
                <a:cs typeface="Calibri"/>
              </a:rPr>
              <a:t>, </a:t>
            </a:r>
            <a:r>
              <a:rPr sz="1800" spc="0" dirty="0">
                <a:latin typeface="Calibri"/>
                <a:cs typeface="Calibri"/>
              </a:rPr>
              <a:t>indi</a:t>
            </a:r>
            <a:r>
              <a:rPr sz="1800" spc="-25" dirty="0">
                <a:latin typeface="Calibri"/>
                <a:cs typeface="Calibri"/>
              </a:rPr>
              <a:t>c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o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al bud</a:t>
            </a:r>
            <a:r>
              <a:rPr sz="1800" spc="-20" dirty="0">
                <a:latin typeface="Calibri"/>
                <a:cs typeface="Calibri"/>
              </a:rPr>
              <a:t>ge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and sou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10" dirty="0">
                <a:latin typeface="Calibri"/>
                <a:cs typeface="Calibri"/>
              </a:rPr>
              <a:t>es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or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all of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s</a:t>
            </a:r>
            <a:r>
              <a:rPr sz="1800" spc="5" dirty="0">
                <a:latin typeface="Calibri"/>
                <a:cs typeface="Calibri"/>
              </a:rPr>
              <a:t>u</a:t>
            </a:r>
            <a:r>
              <a:rPr sz="1800" spc="0" dirty="0">
                <a:latin typeface="Calibri"/>
                <a:cs typeface="Calibri"/>
              </a:rPr>
              <a:t>b</a:t>
            </a:r>
            <a:r>
              <a:rPr sz="1800" spc="5" dirty="0">
                <a:latin typeface="Calibri"/>
                <a:cs typeface="Calibri"/>
              </a:rPr>
              <a:t>g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e</a:t>
            </a:r>
            <a:r>
              <a:rPr sz="1800" spc="-114" dirty="0">
                <a:latin typeface="Calibri"/>
                <a:cs typeface="Calibri"/>
              </a:rPr>
              <a:t>’</a:t>
            </a:r>
            <a:r>
              <a:rPr sz="1800" spc="0" dirty="0">
                <a:latin typeface="Calibri"/>
                <a:cs typeface="Calibri"/>
              </a:rPr>
              <a:t>s p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og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am</a:t>
            </a:r>
            <a:r>
              <a:rPr sz="1800" spc="5" dirty="0">
                <a:latin typeface="Calibri"/>
                <a:cs typeface="Calibri"/>
              </a:rPr>
              <a:t>s</a:t>
            </a:r>
            <a:r>
              <a:rPr sz="1800" spc="-35" dirty="0">
                <a:latin typeface="Calibri"/>
                <a:cs typeface="Calibri"/>
              </a:rPr>
              <a:t>/</a:t>
            </a:r>
            <a:r>
              <a:rPr sz="1800" spc="0" dirty="0">
                <a:latin typeface="Calibri"/>
                <a:cs typeface="Calibri"/>
              </a:rPr>
              <a:t>s</a:t>
            </a:r>
            <a:r>
              <a:rPr sz="1800" spc="5" dirty="0">
                <a:latin typeface="Calibri"/>
                <a:cs typeface="Calibri"/>
              </a:rPr>
              <a:t>er</a:t>
            </a:r>
            <a:r>
              <a:rPr sz="1800" spc="0" dirty="0">
                <a:latin typeface="Calibri"/>
                <a:cs typeface="Calibri"/>
              </a:rPr>
              <a:t>vi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spc="0" dirty="0">
                <a:latin typeface="Calibri"/>
                <a:cs typeface="Calibri"/>
              </a:rPr>
              <a:t>es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0" dirty="0">
                <a:latin typeface="Calibri"/>
                <a:cs typeface="Calibri"/>
              </a:rPr>
              <a:t>or 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g</a:t>
            </a:r>
            <a:r>
              <a:rPr sz="1800" spc="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spc="55" dirty="0">
                <a:latin typeface="Calibri"/>
                <a:cs typeface="Calibri"/>
              </a:rPr>
              <a:t>y</a:t>
            </a:r>
            <a:r>
              <a:rPr sz="1800" spc="-114" dirty="0">
                <a:latin typeface="Calibri"/>
                <a:cs typeface="Calibri"/>
              </a:rPr>
              <a:t>’</a:t>
            </a:r>
            <a:r>
              <a:rPr sz="1800" spc="0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 c</a:t>
            </a:r>
            <a:r>
              <a:rPr sz="1800" spc="0" dirty="0">
                <a:latin typeface="Calibri"/>
                <a:cs typeface="Calibri"/>
              </a:rPr>
              <a:t>ur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fis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0" dirty="0">
                <a:latin typeface="Calibri"/>
                <a:cs typeface="Calibri"/>
              </a:rPr>
              <a:t>al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y</a:t>
            </a:r>
            <a:r>
              <a:rPr sz="1800" spc="0" dirty="0">
                <a:latin typeface="Calibri"/>
                <a:cs typeface="Calibri"/>
              </a:rPr>
              <a:t>ea</a:t>
            </a:r>
            <a:r>
              <a:rPr sz="1800" spc="-18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1400"/>
              </a:lnSpc>
              <a:spcBef>
                <a:spcPts val="42"/>
              </a:spcBef>
            </a:pPr>
            <a:endParaRPr sz="1400"/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spc="-55" dirty="0">
                <a:latin typeface="Calibri"/>
                <a:cs typeface="Calibri"/>
              </a:rPr>
              <a:t>R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spc="-50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er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 Subg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nt 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45" dirty="0">
                <a:latin typeface="Calibri"/>
                <a:cs typeface="Calibri"/>
              </a:rPr>
              <a:t>w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p</a:t>
            </a:r>
            <a:r>
              <a:rPr sz="1800" spc="-10" dirty="0">
                <a:latin typeface="Calibri"/>
                <a:cs typeface="Calibri"/>
              </a:rPr>
              <a:t>ort </a:t>
            </a:r>
            <a:r>
              <a:rPr sz="1800" spc="-95" dirty="0">
                <a:latin typeface="Calibri"/>
                <a:cs typeface="Calibri"/>
              </a:rPr>
              <a:t>F</a:t>
            </a:r>
            <a:r>
              <a:rPr sz="1800" spc="-4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Qs 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or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add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onal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ai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0" dirty="0">
                <a:latin typeface="Calibri"/>
                <a:cs typeface="Calibri"/>
              </a:rPr>
              <a:t>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on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sou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10" dirty="0">
                <a:latin typeface="Calibri"/>
                <a:cs typeface="Calibri"/>
              </a:rPr>
              <a:t>es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of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80644" y="1342644"/>
            <a:ext cx="8033004" cy="29062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9600" y="1371600"/>
            <a:ext cx="7924800" cy="27980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8076" y="1370075"/>
            <a:ext cx="7927848" cy="2801112"/>
          </a:xfrm>
          <a:custGeom>
            <a:avLst/>
            <a:gdLst/>
            <a:ahLst/>
            <a:cxnLst/>
            <a:rect l="l" t="t" r="r" b="b"/>
            <a:pathLst>
              <a:path w="7927848" h="2801112">
                <a:moveTo>
                  <a:pt x="0" y="2801112"/>
                </a:moveTo>
                <a:lnTo>
                  <a:pt x="7927848" y="2801112"/>
                </a:lnTo>
                <a:lnTo>
                  <a:pt x="7927848" y="0"/>
                </a:lnTo>
                <a:lnTo>
                  <a:pt x="0" y="0"/>
                </a:lnTo>
                <a:lnTo>
                  <a:pt x="0" y="280111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43178" y="5304790"/>
            <a:ext cx="79438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fund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n</a:t>
            </a:r>
            <a:r>
              <a:rPr sz="1800" spc="5" dirty="0">
                <a:latin typeface="Calibri"/>
                <a:cs typeface="Calibri"/>
              </a:rPr>
              <a:t>g</a:t>
            </a:r>
            <a:r>
              <a:rPr sz="1800" spc="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31480" y="304800"/>
            <a:ext cx="731520" cy="731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69468" y="218185"/>
            <a:ext cx="7902575" cy="984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>
                <a:solidFill>
                  <a:srgbClr val="082F75"/>
                </a:solidFill>
                <a:latin typeface="Arial"/>
                <a:cs typeface="Arial"/>
              </a:rPr>
              <a:t>SA</a:t>
            </a:r>
            <a:r>
              <a:rPr sz="3200" spc="0" dirty="0">
                <a:solidFill>
                  <a:srgbClr val="082F75"/>
                </a:solidFill>
                <a:latin typeface="Arial"/>
                <a:cs typeface="Arial"/>
              </a:rPr>
              <a:t>R</a:t>
            </a:r>
            <a:r>
              <a:rPr sz="3200" spc="-5" dirty="0">
                <a:solidFill>
                  <a:srgbClr val="082F75"/>
                </a:solidFill>
                <a:latin typeface="Arial"/>
                <a:cs typeface="Arial"/>
              </a:rPr>
              <a:t>–</a:t>
            </a:r>
            <a:r>
              <a:rPr sz="3200" spc="0" dirty="0">
                <a:solidFill>
                  <a:srgbClr val="082F75"/>
                </a:solidFill>
                <a:latin typeface="Arial"/>
                <a:cs typeface="Arial"/>
              </a:rPr>
              <a:t>Part</a:t>
            </a:r>
            <a:r>
              <a:rPr sz="3200" spc="-80" dirty="0">
                <a:solidFill>
                  <a:srgbClr val="082F75"/>
                </a:solidFill>
                <a:latin typeface="Arial"/>
                <a:cs typeface="Arial"/>
              </a:rPr>
              <a:t> </a:t>
            </a:r>
            <a:r>
              <a:rPr sz="3200" spc="-185" dirty="0">
                <a:solidFill>
                  <a:srgbClr val="082F75"/>
                </a:solidFill>
                <a:latin typeface="Arial"/>
                <a:cs typeface="Arial"/>
              </a:rPr>
              <a:t>T</a:t>
            </a:r>
            <a:r>
              <a:rPr sz="3200" spc="0" dirty="0">
                <a:solidFill>
                  <a:srgbClr val="082F75"/>
                </a:solidFill>
                <a:latin typeface="Arial"/>
                <a:cs typeface="Arial"/>
              </a:rPr>
              <a:t>wo:</a:t>
            </a:r>
            <a:r>
              <a:rPr sz="3200" spc="-25" dirty="0">
                <a:solidFill>
                  <a:srgbClr val="082F75"/>
                </a:solidFill>
                <a:latin typeface="Arial"/>
                <a:cs typeface="Arial"/>
              </a:rPr>
              <a:t> </a:t>
            </a:r>
            <a:r>
              <a:rPr sz="3200" spc="0" dirty="0">
                <a:solidFill>
                  <a:srgbClr val="082F75"/>
                </a:solidFill>
                <a:latin typeface="Arial"/>
                <a:cs typeface="Arial"/>
              </a:rPr>
              <a:t>Bu</a:t>
            </a:r>
            <a:r>
              <a:rPr sz="3200" spc="-20" dirty="0">
                <a:solidFill>
                  <a:srgbClr val="082F75"/>
                </a:solidFill>
                <a:latin typeface="Arial"/>
                <a:cs typeface="Arial"/>
              </a:rPr>
              <a:t>d</a:t>
            </a:r>
            <a:r>
              <a:rPr sz="3200" spc="0" dirty="0">
                <a:solidFill>
                  <a:srgbClr val="082F75"/>
                </a:solidFill>
                <a:latin typeface="Arial"/>
                <a:cs typeface="Arial"/>
              </a:rPr>
              <a:t>g</a:t>
            </a:r>
            <a:r>
              <a:rPr sz="3200" spc="-15" dirty="0">
                <a:solidFill>
                  <a:srgbClr val="082F75"/>
                </a:solidFill>
                <a:latin typeface="Arial"/>
                <a:cs typeface="Arial"/>
              </a:rPr>
              <a:t>e</a:t>
            </a:r>
            <a:r>
              <a:rPr sz="3200" spc="0" dirty="0">
                <a:solidFill>
                  <a:srgbClr val="082F75"/>
                </a:solidFill>
                <a:latin typeface="Arial"/>
                <a:cs typeface="Arial"/>
              </a:rPr>
              <a:t>t </a:t>
            </a:r>
            <a:r>
              <a:rPr sz="3200" spc="-15" dirty="0">
                <a:solidFill>
                  <a:srgbClr val="082F75"/>
                </a:solidFill>
                <a:latin typeface="Arial"/>
                <a:cs typeface="Arial"/>
              </a:rPr>
              <a:t>a</a:t>
            </a:r>
            <a:r>
              <a:rPr sz="3200" spc="0" dirty="0">
                <a:solidFill>
                  <a:srgbClr val="082F75"/>
                </a:solidFill>
                <a:latin typeface="Arial"/>
                <a:cs typeface="Arial"/>
              </a:rPr>
              <a:t>nd</a:t>
            </a:r>
            <a:r>
              <a:rPr sz="3200" spc="-30" dirty="0">
                <a:solidFill>
                  <a:srgbClr val="082F75"/>
                </a:solidFill>
                <a:latin typeface="Arial"/>
                <a:cs typeface="Arial"/>
              </a:rPr>
              <a:t> </a:t>
            </a:r>
            <a:r>
              <a:rPr sz="3200" spc="0" dirty="0">
                <a:solidFill>
                  <a:srgbClr val="082F75"/>
                </a:solidFill>
                <a:latin typeface="Arial"/>
                <a:cs typeface="Arial"/>
              </a:rPr>
              <a:t>St</a:t>
            </a:r>
            <a:r>
              <a:rPr sz="3200" spc="-15" dirty="0">
                <a:solidFill>
                  <a:srgbClr val="082F75"/>
                </a:solidFill>
                <a:latin typeface="Arial"/>
                <a:cs typeface="Arial"/>
              </a:rPr>
              <a:t>a</a:t>
            </a:r>
            <a:r>
              <a:rPr sz="3200" spc="-65" dirty="0">
                <a:solidFill>
                  <a:srgbClr val="082F75"/>
                </a:solidFill>
                <a:latin typeface="Arial"/>
                <a:cs typeface="Arial"/>
              </a:rPr>
              <a:t>f</a:t>
            </a:r>
            <a:r>
              <a:rPr sz="3200" spc="0" dirty="0">
                <a:solidFill>
                  <a:srgbClr val="082F75"/>
                </a:solidFill>
                <a:latin typeface="Arial"/>
                <a:cs typeface="Arial"/>
              </a:rPr>
              <a:t>fi</a:t>
            </a:r>
            <a:r>
              <a:rPr sz="3200" spc="-15" dirty="0">
                <a:solidFill>
                  <a:srgbClr val="082F75"/>
                </a:solidFill>
                <a:latin typeface="Arial"/>
                <a:cs typeface="Arial"/>
              </a:rPr>
              <a:t>n</a:t>
            </a:r>
            <a:r>
              <a:rPr sz="3200" spc="0" dirty="0">
                <a:solidFill>
                  <a:srgbClr val="082F75"/>
                </a:solidFill>
                <a:latin typeface="Arial"/>
                <a:cs typeface="Arial"/>
              </a:rPr>
              <a:t>g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7889240" algn="l"/>
              </a:tabLst>
            </a:pPr>
            <a:r>
              <a:rPr sz="3200" u="heavy" dirty="0">
                <a:solidFill>
                  <a:srgbClr val="082F75"/>
                </a:solidFill>
                <a:latin typeface="Arial"/>
                <a:cs typeface="Arial"/>
              </a:rPr>
              <a:t>(cont.) 	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8190" y="3932692"/>
            <a:ext cx="8221345" cy="17303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9085" marR="83185" indent="-287020">
              <a:lnSpc>
                <a:spcPct val="100099"/>
              </a:lnSpc>
              <a:buFont typeface="Arial"/>
              <a:buChar char="•"/>
              <a:tabLst>
                <a:tab pos="299085" algn="l"/>
              </a:tabLst>
            </a:pPr>
            <a:r>
              <a:rPr sz="1600" spc="-10" dirty="0">
                <a:latin typeface="Calibri"/>
                <a:cs typeface="Calibri"/>
              </a:rPr>
              <a:t>In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Q</a:t>
            </a:r>
            <a:r>
              <a:rPr sz="1600" spc="-10" dirty="0">
                <a:latin typeface="Calibri"/>
                <a:cs typeface="Calibri"/>
              </a:rPr>
              <a:t>ue</a:t>
            </a:r>
            <a:r>
              <a:rPr sz="1600" spc="-25" dirty="0">
                <a:latin typeface="Calibri"/>
                <a:cs typeface="Calibri"/>
              </a:rPr>
              <a:t>s</a:t>
            </a:r>
            <a:r>
              <a:rPr sz="1600" spc="-10" dirty="0">
                <a:latin typeface="Calibri"/>
                <a:cs typeface="Calibri"/>
              </a:rPr>
              <a:t>tion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11</a:t>
            </a:r>
            <a:r>
              <a:rPr sz="1600" spc="-25" dirty="0">
                <a:latin typeface="Calibri"/>
                <a:cs typeface="Calibri"/>
              </a:rPr>
              <a:t>.</a:t>
            </a:r>
            <a:r>
              <a:rPr sz="1600" spc="-5" dirty="0">
                <a:latin typeface="Calibri"/>
                <a:cs typeface="Calibri"/>
              </a:rPr>
              <a:t>C</a:t>
            </a:r>
            <a:r>
              <a:rPr sz="1600" spc="-15" dirty="0">
                <a:latin typeface="Calibri"/>
                <a:cs typeface="Calibri"/>
              </a:rPr>
              <a:t>–11</a:t>
            </a:r>
            <a:r>
              <a:rPr sz="1600" spc="-5" dirty="0">
                <a:latin typeface="Calibri"/>
                <a:cs typeface="Calibri"/>
              </a:rPr>
              <a:t>.</a:t>
            </a:r>
            <a:r>
              <a:rPr sz="1600" spc="-170" dirty="0">
                <a:latin typeface="Calibri"/>
                <a:cs typeface="Calibri"/>
              </a:rPr>
              <a:t>F</a:t>
            </a:r>
            <a:r>
              <a:rPr sz="1600" spc="-5" dirty="0">
                <a:latin typeface="Calibri"/>
                <a:cs typeface="Calibri"/>
              </a:rPr>
              <a:t>,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ind</a:t>
            </a:r>
            <a:r>
              <a:rPr sz="1600" spc="0" dirty="0">
                <a:latin typeface="Calibri"/>
                <a:cs typeface="Calibri"/>
              </a:rPr>
              <a:t>i</a:t>
            </a:r>
            <a:r>
              <a:rPr sz="1600" spc="-25" dirty="0">
                <a:latin typeface="Calibri"/>
                <a:cs typeface="Calibri"/>
              </a:rPr>
              <a:t>c</a:t>
            </a:r>
            <a:r>
              <a:rPr sz="1600" spc="-20" dirty="0">
                <a:latin typeface="Calibri"/>
                <a:cs typeface="Calibri"/>
              </a:rPr>
              <a:t>at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the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number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of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posi</a:t>
            </a:r>
            <a:r>
              <a:rPr sz="1600" spc="-5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ions</a:t>
            </a:r>
            <a:r>
              <a:rPr sz="1600" spc="-5" dirty="0">
                <a:latin typeface="Calibri"/>
                <a:cs typeface="Calibri"/>
              </a:rPr>
              <a:t> (i</a:t>
            </a:r>
            <a:r>
              <a:rPr sz="1600" spc="0" dirty="0">
                <a:latin typeface="Calibri"/>
                <a:cs typeface="Calibri"/>
              </a:rPr>
              <a:t>.</a:t>
            </a:r>
            <a:r>
              <a:rPr sz="1600" spc="-10" dirty="0">
                <a:latin typeface="Calibri"/>
                <a:cs typeface="Calibri"/>
              </a:rPr>
              <a:t>e.,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s</a:t>
            </a:r>
            <a:r>
              <a:rPr sz="1600" spc="-30" dirty="0">
                <a:latin typeface="Calibri"/>
                <a:cs typeface="Calibri"/>
              </a:rPr>
              <a:t>t</a:t>
            </a:r>
            <a:r>
              <a:rPr sz="1600" spc="-20" dirty="0">
                <a:latin typeface="Calibri"/>
                <a:cs typeface="Calibri"/>
              </a:rPr>
              <a:t>a</a:t>
            </a:r>
            <a:r>
              <a:rPr sz="1600" spc="-15" dirty="0">
                <a:latin typeface="Calibri"/>
                <a:cs typeface="Calibri"/>
              </a:rPr>
              <a:t>f</a:t>
            </a:r>
            <a:r>
              <a:rPr sz="1600" spc="-5" dirty="0">
                <a:latin typeface="Calibri"/>
                <a:cs typeface="Calibri"/>
              </a:rPr>
              <a:t>f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m</a:t>
            </a:r>
            <a:r>
              <a:rPr sz="1600" spc="-20" dirty="0">
                <a:latin typeface="Calibri"/>
                <a:cs typeface="Calibri"/>
              </a:rPr>
              <a:t>e</a:t>
            </a:r>
            <a:r>
              <a:rPr sz="1600" spc="-10" dirty="0">
                <a:latin typeface="Calibri"/>
                <a:cs typeface="Calibri"/>
              </a:rPr>
              <a:t>mbe</a:t>
            </a:r>
            <a:r>
              <a:rPr sz="1600" spc="-4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s)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suppo</a:t>
            </a:r>
            <a:r>
              <a:rPr sz="1600" spc="-2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ting a</a:t>
            </a:r>
            <a:r>
              <a:rPr sz="1600" spc="0" dirty="0">
                <a:latin typeface="Calibri"/>
                <a:cs typeface="Calibri"/>
              </a:rPr>
              <a:t>l</a:t>
            </a:r>
            <a:r>
              <a:rPr sz="1600" spc="-5" dirty="0">
                <a:latin typeface="Calibri"/>
                <a:cs typeface="Calibri"/>
              </a:rPr>
              <a:t>l</a:t>
            </a:r>
            <a:r>
              <a:rPr sz="1600" spc="-10" dirty="0">
                <a:latin typeface="Calibri"/>
                <a:cs typeface="Calibri"/>
              </a:rPr>
              <a:t> sub</a:t>
            </a:r>
            <a:r>
              <a:rPr sz="1600" spc="-5" dirty="0">
                <a:latin typeface="Calibri"/>
                <a:cs typeface="Calibri"/>
              </a:rPr>
              <a:t>g</a:t>
            </a:r>
            <a:r>
              <a:rPr sz="1600" spc="-5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20" dirty="0">
                <a:latin typeface="Calibri"/>
                <a:cs typeface="Calibri"/>
              </a:rPr>
              <a:t>nt</a:t>
            </a:r>
            <a:r>
              <a:rPr sz="1600" spc="-10" dirty="0">
                <a:latin typeface="Calibri"/>
                <a:cs typeface="Calibri"/>
              </a:rPr>
              <a:t>ee p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og</a:t>
            </a:r>
            <a:r>
              <a:rPr sz="1600" spc="-5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ams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and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the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number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of</a:t>
            </a:r>
            <a:r>
              <a:rPr sz="1600" spc="-5" dirty="0">
                <a:latin typeface="Calibri"/>
                <a:cs typeface="Calibri"/>
              </a:rPr>
              <a:t> t</a:t>
            </a:r>
            <a:r>
              <a:rPr sz="1600" spc="-10" dirty="0">
                <a:latin typeface="Calibri"/>
                <a:cs typeface="Calibri"/>
              </a:rPr>
              <a:t>heir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hou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funded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b</a:t>
            </a:r>
            <a:r>
              <a:rPr sz="1600" spc="-10" dirty="0">
                <a:latin typeface="Calibri"/>
                <a:cs typeface="Calibri"/>
              </a:rPr>
              <a:t>y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45" dirty="0">
                <a:latin typeface="Calibri"/>
                <a:cs typeface="Calibri"/>
              </a:rPr>
              <a:t>V</a:t>
            </a:r>
            <a:r>
              <a:rPr sz="1600" spc="-10" dirty="0">
                <a:latin typeface="Calibri"/>
                <a:cs typeface="Calibri"/>
              </a:rPr>
              <a:t>OCA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</a:t>
            </a:r>
            <a:r>
              <a:rPr sz="1600" spc="0" dirty="0">
                <a:latin typeface="Calibri"/>
                <a:cs typeface="Calibri"/>
              </a:rPr>
              <a:t>l</a:t>
            </a:r>
            <a:r>
              <a:rPr sz="1600" spc="-10" dirty="0">
                <a:latin typeface="Calibri"/>
                <a:cs typeface="Calibri"/>
              </a:rPr>
              <a:t>us</a:t>
            </a:r>
            <a:r>
              <a:rPr sz="1600" spc="-15" dirty="0">
                <a:latin typeface="Calibri"/>
                <a:cs typeface="Calibri"/>
              </a:rPr>
              <a:t> m</a:t>
            </a:r>
            <a:r>
              <a:rPr sz="1600" spc="-25" dirty="0">
                <a:latin typeface="Calibri"/>
                <a:cs typeface="Calibri"/>
              </a:rPr>
              <a:t>a</a:t>
            </a:r>
            <a:r>
              <a:rPr sz="1600" spc="-3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ch. Als</a:t>
            </a:r>
            <a:r>
              <a:rPr sz="1600" spc="-30" dirty="0">
                <a:latin typeface="Calibri"/>
                <a:cs typeface="Calibri"/>
              </a:rPr>
              <a:t>o</a:t>
            </a:r>
            <a:r>
              <a:rPr sz="1600" spc="-5" dirty="0">
                <a:latin typeface="Calibri"/>
                <a:cs typeface="Calibri"/>
              </a:rPr>
              <a:t>, </a:t>
            </a:r>
            <a:r>
              <a:rPr sz="1600" spc="-10" dirty="0">
                <a:latin typeface="Calibri"/>
                <a:cs typeface="Calibri"/>
              </a:rPr>
              <a:t>indi</a:t>
            </a:r>
            <a:r>
              <a:rPr sz="1600" spc="-25" dirty="0">
                <a:latin typeface="Calibri"/>
                <a:cs typeface="Calibri"/>
              </a:rPr>
              <a:t>c</a:t>
            </a:r>
            <a:r>
              <a:rPr sz="1600" spc="-20" dirty="0">
                <a:latin typeface="Calibri"/>
                <a:cs typeface="Calibri"/>
              </a:rPr>
              <a:t>at</a:t>
            </a:r>
            <a:r>
              <a:rPr sz="1600" spc="-10" dirty="0">
                <a:latin typeface="Calibri"/>
                <a:cs typeface="Calibri"/>
              </a:rPr>
              <a:t>e the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number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of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v</a:t>
            </a:r>
            <a:r>
              <a:rPr sz="1600" spc="-10" dirty="0">
                <a:latin typeface="Calibri"/>
                <a:cs typeface="Calibri"/>
              </a:rPr>
              <a:t>olu</a:t>
            </a:r>
            <a:r>
              <a:rPr sz="1600" spc="-25" dirty="0">
                <a:latin typeface="Calibri"/>
                <a:cs typeface="Calibri"/>
              </a:rPr>
              <a:t>n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15" dirty="0">
                <a:latin typeface="Calibri"/>
                <a:cs typeface="Calibri"/>
              </a:rPr>
              <a:t>e</a:t>
            </a:r>
            <a:r>
              <a:rPr sz="1600" spc="-10" dirty="0">
                <a:latin typeface="Calibri"/>
                <a:cs typeface="Calibri"/>
              </a:rPr>
              <a:t>r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s</a:t>
            </a:r>
            <a:r>
              <a:rPr sz="1600" spc="-30" dirty="0">
                <a:latin typeface="Calibri"/>
                <a:cs typeface="Calibri"/>
              </a:rPr>
              <a:t>t</a:t>
            </a:r>
            <a:r>
              <a:rPr sz="1600" spc="-20" dirty="0">
                <a:latin typeface="Calibri"/>
                <a:cs typeface="Calibri"/>
              </a:rPr>
              <a:t>a</a:t>
            </a:r>
            <a:r>
              <a:rPr sz="1600" spc="-15" dirty="0">
                <a:latin typeface="Calibri"/>
                <a:cs typeface="Calibri"/>
              </a:rPr>
              <a:t>f</a:t>
            </a:r>
            <a:r>
              <a:rPr sz="1600" spc="-5" dirty="0">
                <a:latin typeface="Calibri"/>
                <a:cs typeface="Calibri"/>
              </a:rPr>
              <a:t>f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and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v</a:t>
            </a:r>
            <a:r>
              <a:rPr sz="1600" spc="-10" dirty="0">
                <a:latin typeface="Calibri"/>
                <a:cs typeface="Calibri"/>
              </a:rPr>
              <a:t>olu</a:t>
            </a:r>
            <a:r>
              <a:rPr sz="1600" spc="-25" dirty="0">
                <a:latin typeface="Calibri"/>
                <a:cs typeface="Calibri"/>
              </a:rPr>
              <a:t>n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15" dirty="0">
                <a:latin typeface="Calibri"/>
                <a:cs typeface="Calibri"/>
              </a:rPr>
              <a:t>e</a:t>
            </a:r>
            <a:r>
              <a:rPr sz="1600" spc="-10" dirty="0">
                <a:latin typeface="Calibri"/>
                <a:cs typeface="Calibri"/>
              </a:rPr>
              <a:t>r hou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5" dirty="0">
                <a:latin typeface="Calibri"/>
                <a:cs typeface="Calibri"/>
              </a:rPr>
              <a:t>s.</a:t>
            </a:r>
            <a:endParaRPr sz="1600">
              <a:latin typeface="Calibri"/>
              <a:cs typeface="Calibri"/>
            </a:endParaRPr>
          </a:p>
          <a:p>
            <a:pPr>
              <a:lnSpc>
                <a:spcPts val="900"/>
              </a:lnSpc>
              <a:spcBef>
                <a:spcPts val="19"/>
              </a:spcBef>
              <a:buFont typeface="Arial"/>
              <a:buChar char="•"/>
            </a:pPr>
            <a:endParaRPr sz="9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 marL="299085" marR="12700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600" spc="-10" dirty="0">
                <a:latin typeface="Calibri"/>
                <a:cs typeface="Calibri"/>
              </a:rPr>
              <a:t>P</a:t>
            </a:r>
            <a:r>
              <a:rPr sz="1600" spc="0" dirty="0">
                <a:latin typeface="Calibri"/>
                <a:cs typeface="Calibri"/>
              </a:rPr>
              <a:t>l</a:t>
            </a:r>
            <a:r>
              <a:rPr sz="1600" spc="-10" dirty="0">
                <a:latin typeface="Calibri"/>
                <a:cs typeface="Calibri"/>
              </a:rPr>
              <a:t>ease </a:t>
            </a:r>
            <a:r>
              <a:rPr sz="1600" spc="-45" dirty="0">
                <a:latin typeface="Calibri"/>
                <a:cs typeface="Calibri"/>
              </a:rPr>
              <a:t>r</a:t>
            </a:r>
            <a:r>
              <a:rPr sz="1600" spc="-25" dirty="0">
                <a:latin typeface="Calibri"/>
                <a:cs typeface="Calibri"/>
              </a:rPr>
              <a:t>e</a:t>
            </a:r>
            <a:r>
              <a:rPr sz="1600" spc="-40" dirty="0">
                <a:latin typeface="Calibri"/>
                <a:cs typeface="Calibri"/>
              </a:rPr>
              <a:t>f</a:t>
            </a:r>
            <a:r>
              <a:rPr sz="1600" spc="-10" dirty="0">
                <a:latin typeface="Calibri"/>
                <a:cs typeface="Calibri"/>
              </a:rPr>
              <a:t>er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the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Subg</a:t>
            </a:r>
            <a:r>
              <a:rPr sz="1600" spc="-5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20" dirty="0">
                <a:latin typeface="Calibri"/>
                <a:cs typeface="Calibri"/>
              </a:rPr>
              <a:t>n</a:t>
            </a:r>
            <a:r>
              <a:rPr sz="1600" spc="-10" dirty="0">
                <a:latin typeface="Calibri"/>
                <a:cs typeface="Calibri"/>
              </a:rPr>
              <a:t>t A</a:t>
            </a:r>
            <a:r>
              <a:rPr sz="1600" spc="-30" dirty="0">
                <a:latin typeface="Calibri"/>
                <a:cs typeface="Calibri"/>
              </a:rPr>
              <a:t>w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3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d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epo</a:t>
            </a:r>
            <a:r>
              <a:rPr sz="1600" spc="-2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t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0" dirty="0">
                <a:latin typeface="Calibri"/>
                <a:cs typeface="Calibri"/>
              </a:rPr>
              <a:t>F</a:t>
            </a:r>
            <a:r>
              <a:rPr sz="1600" spc="-25" dirty="0">
                <a:latin typeface="Calibri"/>
                <a:cs typeface="Calibri"/>
              </a:rPr>
              <a:t>A</a:t>
            </a:r>
            <a:r>
              <a:rPr sz="1600" spc="-15" dirty="0">
                <a:latin typeface="Calibri"/>
                <a:cs typeface="Calibri"/>
              </a:rPr>
              <a:t>Q </a:t>
            </a:r>
            <a:r>
              <a:rPr sz="1600" spc="-40" dirty="0">
                <a:latin typeface="Calibri"/>
                <a:cs typeface="Calibri"/>
              </a:rPr>
              <a:t>f</a:t>
            </a:r>
            <a:r>
              <a:rPr sz="1600" spc="-10" dirty="0">
                <a:latin typeface="Calibri"/>
                <a:cs typeface="Calibri"/>
              </a:rPr>
              <a:t>or add</a:t>
            </a:r>
            <a:r>
              <a:rPr sz="1600" spc="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tional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guidance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on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c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0" dirty="0">
                <a:latin typeface="Calibri"/>
                <a:cs typeface="Calibri"/>
              </a:rPr>
              <a:t>l</a:t>
            </a:r>
            <a:r>
              <a:rPr sz="1600" spc="-10" dirty="0">
                <a:latin typeface="Calibri"/>
                <a:cs typeface="Calibri"/>
              </a:rPr>
              <a:t>culating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number of positions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and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hou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and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h</a:t>
            </a:r>
            <a:r>
              <a:rPr sz="1600" spc="-25" dirty="0">
                <a:latin typeface="Calibri"/>
                <a:cs typeface="Calibri"/>
              </a:rPr>
              <a:t>o</a:t>
            </a:r>
            <a:r>
              <a:rPr sz="1600" spc="-15" dirty="0">
                <a:latin typeface="Calibri"/>
                <a:cs typeface="Calibri"/>
              </a:rPr>
              <a:t>w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-55" dirty="0">
                <a:latin typeface="Calibri"/>
                <a:cs typeface="Calibri"/>
              </a:rPr>
              <a:t>r</a:t>
            </a:r>
            <a:r>
              <a:rPr sz="1600" spc="-20" dirty="0">
                <a:latin typeface="Calibri"/>
                <a:cs typeface="Calibri"/>
              </a:rPr>
              <a:t>at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</a:t>
            </a:r>
            <a:r>
              <a:rPr sz="1600" spc="-20" dirty="0">
                <a:latin typeface="Calibri"/>
                <a:cs typeface="Calibri"/>
              </a:rPr>
              <a:t>a</a:t>
            </a:r>
            <a:r>
              <a:rPr sz="1600" spc="-3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if </a:t>
            </a:r>
            <a:r>
              <a:rPr sz="1600" spc="-25" dirty="0">
                <a:latin typeface="Calibri"/>
                <a:cs typeface="Calibri"/>
              </a:rPr>
              <a:t>s</a:t>
            </a:r>
            <a:r>
              <a:rPr sz="1600" spc="-30" dirty="0">
                <a:latin typeface="Calibri"/>
                <a:cs typeface="Calibri"/>
              </a:rPr>
              <a:t>t</a:t>
            </a:r>
            <a:r>
              <a:rPr sz="1600" spc="-20" dirty="0">
                <a:latin typeface="Calibri"/>
                <a:cs typeface="Calibri"/>
              </a:rPr>
              <a:t>a</a:t>
            </a:r>
            <a:r>
              <a:rPr sz="1600" spc="-15" dirty="0">
                <a:latin typeface="Calibri"/>
                <a:cs typeface="Calibri"/>
              </a:rPr>
              <a:t>f</a:t>
            </a:r>
            <a:r>
              <a:rPr sz="1600" spc="-5" dirty="0">
                <a:latin typeface="Calibri"/>
                <a:cs typeface="Calibri"/>
              </a:rPr>
              <a:t>f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3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suppo</a:t>
            </a:r>
            <a:r>
              <a:rPr sz="1600" spc="-20" dirty="0">
                <a:latin typeface="Calibri"/>
                <a:cs typeface="Calibri"/>
              </a:rPr>
              <a:t>rt</a:t>
            </a:r>
            <a:r>
              <a:rPr sz="1600" spc="-10" dirty="0">
                <a:latin typeface="Calibri"/>
                <a:cs typeface="Calibri"/>
              </a:rPr>
              <a:t>ed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b</a:t>
            </a:r>
            <a:r>
              <a:rPr sz="1600" spc="-10" dirty="0">
                <a:latin typeface="Calibri"/>
                <a:cs typeface="Calibri"/>
              </a:rPr>
              <a:t>y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V</a:t>
            </a:r>
            <a:r>
              <a:rPr sz="1600" spc="-10" dirty="0">
                <a:latin typeface="Calibri"/>
                <a:cs typeface="Calibri"/>
              </a:rPr>
              <a:t>OCA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and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no</a:t>
            </a:r>
            <a:r>
              <a:rPr sz="1600" spc="20" dirty="0">
                <a:latin typeface="Calibri"/>
                <a:cs typeface="Calibri"/>
              </a:rPr>
              <a:t>n</a:t>
            </a:r>
            <a:r>
              <a:rPr sz="1600" spc="-5" dirty="0">
                <a:latin typeface="Calibri"/>
                <a:cs typeface="Calibri"/>
              </a:rPr>
              <a:t>-</a:t>
            </a:r>
            <a:r>
              <a:rPr sz="1600" spc="-40" dirty="0">
                <a:latin typeface="Calibri"/>
                <a:cs typeface="Calibri"/>
              </a:rPr>
              <a:t>V</a:t>
            </a:r>
            <a:r>
              <a:rPr sz="1600" spc="-10" dirty="0">
                <a:latin typeface="Calibri"/>
                <a:cs typeface="Calibri"/>
              </a:rPr>
              <a:t>OCA funds.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5780" y="1371600"/>
            <a:ext cx="7924800" cy="24902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4255" y="1370075"/>
            <a:ext cx="7927848" cy="2493264"/>
          </a:xfrm>
          <a:custGeom>
            <a:avLst/>
            <a:gdLst/>
            <a:ahLst/>
            <a:cxnLst/>
            <a:rect l="l" t="t" r="r" b="b"/>
            <a:pathLst>
              <a:path w="7927848" h="2493264">
                <a:moveTo>
                  <a:pt x="0" y="2493264"/>
                </a:moveTo>
                <a:lnTo>
                  <a:pt x="7927848" y="2493264"/>
                </a:lnTo>
                <a:lnTo>
                  <a:pt x="7927848" y="0"/>
                </a:lnTo>
                <a:lnTo>
                  <a:pt x="0" y="0"/>
                </a:lnTo>
                <a:lnTo>
                  <a:pt x="0" y="249326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1590" y="2024760"/>
            <a:ext cx="6960234" cy="1651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  <a:tabLst>
                <a:tab pos="3048000" algn="l"/>
                <a:tab pos="4382770" algn="l"/>
              </a:tabLst>
            </a:pPr>
            <a:r>
              <a:rPr sz="5400" dirty="0">
                <a:solidFill>
                  <a:srgbClr val="FFFFFF"/>
                </a:solidFill>
                <a:latin typeface="Arial"/>
                <a:cs typeface="Arial"/>
              </a:rPr>
              <a:t>Overview	and	Purp</a:t>
            </a:r>
            <a:r>
              <a:rPr sz="54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5400" spc="0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endParaRPr sz="5400">
              <a:latin typeface="Arial"/>
              <a:cs typeface="Arial"/>
            </a:endParaRPr>
          </a:p>
          <a:p>
            <a:pPr marL="3810" algn="ctr">
              <a:lnSpc>
                <a:spcPct val="100000"/>
              </a:lnSpc>
            </a:pPr>
            <a:r>
              <a:rPr sz="5400" dirty="0">
                <a:solidFill>
                  <a:srgbClr val="FFFFFF"/>
                </a:solidFill>
                <a:latin typeface="Arial"/>
                <a:cs typeface="Arial"/>
              </a:rPr>
              <a:t>of User Guide</a:t>
            </a:r>
            <a:endParaRPr sz="5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4162" y="1219961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25908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31480" y="304800"/>
            <a:ext cx="731520" cy="731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509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spc="-30" dirty="0">
                <a:solidFill>
                  <a:srgbClr val="082F75"/>
                </a:solidFill>
                <a:latin typeface="Arial"/>
                <a:cs typeface="Arial"/>
              </a:rPr>
              <a:t>SAR</a:t>
            </a:r>
            <a:r>
              <a:rPr sz="4000" spc="-5" dirty="0">
                <a:solidFill>
                  <a:srgbClr val="082F75"/>
                </a:solidFill>
                <a:latin typeface="Arial"/>
                <a:cs typeface="Arial"/>
              </a:rPr>
              <a:t> </a:t>
            </a:r>
            <a:r>
              <a:rPr sz="4000" spc="-25" dirty="0">
                <a:solidFill>
                  <a:srgbClr val="082F75"/>
                </a:solidFill>
                <a:latin typeface="Arial"/>
                <a:cs typeface="Arial"/>
              </a:rPr>
              <a:t>Review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448434"/>
            <a:ext cx="2714625" cy="28778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07314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1800" spc="-10" dirty="0">
                <a:latin typeface="Calibri"/>
                <a:cs typeface="Calibri"/>
              </a:rPr>
              <a:t>Once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0" dirty="0">
                <a:latin typeface="Calibri"/>
                <a:cs typeface="Calibri"/>
              </a:rPr>
              <a:t>ou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s</a:t>
            </a:r>
            <a:r>
              <a:rPr sz="1800" spc="-20" dirty="0">
                <a:latin typeface="Calibri"/>
                <a:cs typeface="Calibri"/>
              </a:rPr>
              <a:t>av</a:t>
            </a:r>
            <a:r>
              <a:rPr sz="1800" spc="-10" dirty="0">
                <a:latin typeface="Calibri"/>
                <a:cs typeface="Calibri"/>
              </a:rPr>
              <a:t>ed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0" dirty="0">
                <a:latin typeface="Calibri"/>
                <a:cs typeface="Calibri"/>
              </a:rPr>
              <a:t>our d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a 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0" dirty="0">
                <a:latin typeface="Calibri"/>
                <a:cs typeface="Calibri"/>
              </a:rPr>
              <a:t>or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–</a:t>
            </a:r>
            <a:r>
              <a:rPr sz="1800" spc="-45" dirty="0">
                <a:latin typeface="Calibri"/>
                <a:cs typeface="Calibri"/>
              </a:rPr>
              <a:t>P</a:t>
            </a:r>
            <a:r>
              <a:rPr sz="1800" spc="0" dirty="0">
                <a:latin typeface="Calibri"/>
                <a:cs typeface="Calibri"/>
              </a:rPr>
              <a:t>art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2,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y</a:t>
            </a:r>
            <a:r>
              <a:rPr sz="1800" spc="0" dirty="0">
                <a:latin typeface="Calibri"/>
                <a:cs typeface="Calibri"/>
              </a:rPr>
              <a:t>ou w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0" dirty="0">
                <a:latin typeface="Calibri"/>
                <a:cs typeface="Calibri"/>
              </a:rPr>
              <a:t>l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b</a:t>
            </a:r>
            <a:r>
              <a:rPr sz="1800" spc="-25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oug</a:t>
            </a:r>
            <a:r>
              <a:rPr sz="1800" spc="-10" dirty="0">
                <a:latin typeface="Calibri"/>
                <a:cs typeface="Calibri"/>
              </a:rPr>
              <a:t>ht 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AR </a:t>
            </a:r>
            <a:r>
              <a:rPr sz="1800" spc="-55" dirty="0">
                <a:latin typeface="Calibri"/>
                <a:cs typeface="Calibri"/>
              </a:rPr>
              <a:t>R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vi</a:t>
            </a:r>
            <a:r>
              <a:rPr sz="1800" spc="-25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w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page.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spcBef>
                <a:spcPts val="23"/>
              </a:spcBef>
              <a:buFont typeface="Arial"/>
              <a:buChar char="•"/>
            </a:pPr>
            <a:endParaRPr sz="1000"/>
          </a:p>
          <a:p>
            <a:pPr marL="355600" marR="127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1800" dirty="0">
                <a:latin typeface="Calibri"/>
                <a:cs typeface="Calibri"/>
              </a:rPr>
              <a:t>W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th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th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s </a:t>
            </a:r>
            <a:r>
              <a:rPr sz="1800" spc="-10" dirty="0">
                <a:latin typeface="Calibri"/>
                <a:cs typeface="Calibri"/>
              </a:rPr>
              <a:t>page,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0" dirty="0">
                <a:latin typeface="Calibri"/>
                <a:cs typeface="Calibri"/>
              </a:rPr>
              <a:t>ou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c</a:t>
            </a:r>
            <a:r>
              <a:rPr sz="1800" spc="0" dirty="0">
                <a:latin typeface="Calibri"/>
                <a:cs typeface="Calibri"/>
              </a:rPr>
              <a:t>an 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0" dirty="0">
                <a:latin typeface="Calibri"/>
                <a:cs typeface="Calibri"/>
              </a:rPr>
              <a:t>vi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0" dirty="0">
                <a:latin typeface="Calibri"/>
                <a:cs typeface="Calibri"/>
              </a:rPr>
              <a:t>w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0" dirty="0">
                <a:latin typeface="Calibri"/>
                <a:cs typeface="Calibri"/>
              </a:rPr>
              <a:t>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</a:t>
            </a:r>
            <a:r>
              <a:rPr sz="1800" spc="0" dirty="0">
                <a:latin typeface="Calibri"/>
                <a:cs typeface="Calibri"/>
              </a:rPr>
              <a:t>AR d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n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by both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 g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sub</a:t>
            </a:r>
            <a:r>
              <a:rPr sz="1800" spc="5" dirty="0">
                <a:latin typeface="Calibri"/>
                <a:cs typeface="Calibri"/>
              </a:rPr>
              <a:t>g</a:t>
            </a:r>
            <a:r>
              <a:rPr sz="1800" spc="-5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0" dirty="0">
                <a:latin typeface="Calibri"/>
                <a:cs typeface="Calibri"/>
              </a:rPr>
              <a:t>o</a:t>
            </a:r>
            <a:r>
              <a:rPr sz="1800" spc="-15" dirty="0">
                <a:latin typeface="Calibri"/>
                <a:cs typeface="Calibri"/>
              </a:rPr>
              <a:t>n</a:t>
            </a:r>
            <a:r>
              <a:rPr sz="1800" spc="0" dirty="0">
                <a:latin typeface="Calibri"/>
                <a:cs typeface="Calibri"/>
              </a:rPr>
              <a:t>fi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ts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ac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0" dirty="0">
                <a:latin typeface="Calibri"/>
                <a:cs typeface="Calibri"/>
              </a:rPr>
              <a:t>u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ac</a:t>
            </a:r>
            <a:r>
              <a:rPr sz="1800" spc="-135" dirty="0">
                <a:latin typeface="Calibri"/>
                <a:cs typeface="Calibri"/>
              </a:rPr>
              <a:t>y</a:t>
            </a:r>
            <a:r>
              <a:rPr sz="1800" spc="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28644" y="1495044"/>
            <a:ext cx="5137404" cy="2855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57600" y="1524000"/>
            <a:ext cx="5029200" cy="2747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56076" y="1522475"/>
            <a:ext cx="5032248" cy="2750820"/>
          </a:xfrm>
          <a:custGeom>
            <a:avLst/>
            <a:gdLst/>
            <a:ahLst/>
            <a:cxnLst/>
            <a:rect l="l" t="t" r="r" b="b"/>
            <a:pathLst>
              <a:path w="5032248" h="2750820">
                <a:moveTo>
                  <a:pt x="0" y="2750820"/>
                </a:moveTo>
                <a:lnTo>
                  <a:pt x="5032248" y="2750820"/>
                </a:lnTo>
                <a:lnTo>
                  <a:pt x="5032248" y="0"/>
                </a:lnTo>
                <a:lnTo>
                  <a:pt x="0" y="0"/>
                </a:lnTo>
                <a:lnTo>
                  <a:pt x="0" y="275082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4162" y="1219961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25908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31480" y="304800"/>
            <a:ext cx="731520" cy="731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509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spc="-30" dirty="0">
                <a:solidFill>
                  <a:srgbClr val="082F75"/>
                </a:solidFill>
                <a:latin typeface="Arial"/>
                <a:cs typeface="Arial"/>
              </a:rPr>
              <a:t>SAR</a:t>
            </a:r>
            <a:r>
              <a:rPr sz="4000" spc="-5" dirty="0">
                <a:solidFill>
                  <a:srgbClr val="082F75"/>
                </a:solidFill>
                <a:latin typeface="Arial"/>
                <a:cs typeface="Arial"/>
              </a:rPr>
              <a:t> </a:t>
            </a:r>
            <a:r>
              <a:rPr sz="4000" spc="-25" dirty="0">
                <a:solidFill>
                  <a:srgbClr val="082F75"/>
                </a:solidFill>
                <a:latin typeface="Arial"/>
                <a:cs typeface="Arial"/>
              </a:rPr>
              <a:t>Review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0143" y="1607819"/>
            <a:ext cx="8363711" cy="1362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73161" y="1608582"/>
            <a:ext cx="609600" cy="284988"/>
          </a:xfrm>
          <a:custGeom>
            <a:avLst/>
            <a:gdLst/>
            <a:ahLst/>
            <a:cxnLst/>
            <a:rect l="l" t="t" r="r" b="b"/>
            <a:pathLst>
              <a:path w="609600" h="284988">
                <a:moveTo>
                  <a:pt x="0" y="47498"/>
                </a:moveTo>
                <a:lnTo>
                  <a:pt x="17526" y="10610"/>
                </a:lnTo>
                <a:lnTo>
                  <a:pt x="562102" y="0"/>
                </a:lnTo>
                <a:lnTo>
                  <a:pt x="576359" y="2165"/>
                </a:lnTo>
                <a:lnTo>
                  <a:pt x="606053" y="29414"/>
                </a:lnTo>
                <a:lnTo>
                  <a:pt x="609600" y="237490"/>
                </a:lnTo>
                <a:lnTo>
                  <a:pt x="607434" y="251747"/>
                </a:lnTo>
                <a:lnTo>
                  <a:pt x="580185" y="281441"/>
                </a:lnTo>
                <a:lnTo>
                  <a:pt x="47498" y="284988"/>
                </a:lnTo>
                <a:lnTo>
                  <a:pt x="33240" y="282822"/>
                </a:lnTo>
                <a:lnTo>
                  <a:pt x="3546" y="255573"/>
                </a:lnTo>
                <a:lnTo>
                  <a:pt x="0" y="47498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2440" y="4572000"/>
            <a:ext cx="8153400" cy="4831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50875" y="3190621"/>
            <a:ext cx="7908925" cy="24885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9085" marR="168275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On</a:t>
            </a:r>
            <a:r>
              <a:rPr sz="1800" spc="-10" dirty="0">
                <a:latin typeface="Calibri"/>
                <a:cs typeface="Calibri"/>
              </a:rPr>
              <a:t>ce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0" dirty="0">
                <a:latin typeface="Calibri"/>
                <a:cs typeface="Calibri"/>
              </a:rPr>
              <a:t>our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d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ntry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s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0" dirty="0">
                <a:latin typeface="Calibri"/>
                <a:cs typeface="Calibri"/>
              </a:rPr>
              <a:t>ompl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e,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el</a:t>
            </a:r>
            <a:r>
              <a:rPr sz="1800" spc="-10" dirty="0">
                <a:latin typeface="Calibri"/>
                <a:cs typeface="Calibri"/>
              </a:rPr>
              <a:t>ect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 S</a:t>
            </a:r>
            <a:r>
              <a:rPr sz="1800" spc="-25" dirty="0">
                <a:latin typeface="Calibri"/>
                <a:cs typeface="Calibri"/>
              </a:rPr>
              <a:t>a</a:t>
            </a:r>
            <a:r>
              <a:rPr sz="1800" spc="-20" dirty="0">
                <a:latin typeface="Calibri"/>
                <a:cs typeface="Calibri"/>
              </a:rPr>
              <a:t>v</a:t>
            </a:r>
            <a:r>
              <a:rPr sz="1800" spc="-10" dirty="0">
                <a:latin typeface="Calibri"/>
                <a:cs typeface="Calibri"/>
              </a:rPr>
              <a:t>e </a:t>
            </a:r>
            <a:r>
              <a:rPr sz="1800" spc="0" dirty="0">
                <a:latin typeface="Calibri"/>
                <a:cs typeface="Calibri"/>
              </a:rPr>
              <a:t>bu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on. </a:t>
            </a:r>
            <a:r>
              <a:rPr sz="1800" spc="-135" dirty="0">
                <a:latin typeface="Calibri"/>
                <a:cs typeface="Calibri"/>
              </a:rPr>
              <a:t>Y</a:t>
            </a:r>
            <a:r>
              <a:rPr sz="1800" spc="0" dirty="0">
                <a:latin typeface="Calibri"/>
                <a:cs typeface="Calibri"/>
              </a:rPr>
              <a:t>ou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w</a:t>
            </a:r>
            <a:r>
              <a:rPr sz="1800" spc="-5" dirty="0">
                <a:latin typeface="Calibri"/>
                <a:cs typeface="Calibri"/>
              </a:rPr>
              <a:t>il</a:t>
            </a:r>
            <a:r>
              <a:rPr sz="1800" spc="0" dirty="0">
                <a:latin typeface="Calibri"/>
                <a:cs typeface="Calibri"/>
              </a:rPr>
              <a:t>l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then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ecei</a:t>
            </a:r>
            <a:r>
              <a:rPr sz="1800" spc="-25" dirty="0">
                <a:latin typeface="Calibri"/>
                <a:cs typeface="Calibri"/>
              </a:rPr>
              <a:t>v</a:t>
            </a:r>
            <a:r>
              <a:rPr sz="1800" spc="-10" dirty="0">
                <a:latin typeface="Calibri"/>
                <a:cs typeface="Calibri"/>
              </a:rPr>
              <a:t>e a </a:t>
            </a:r>
            <a:r>
              <a:rPr sz="1800" spc="-15" dirty="0">
                <a:latin typeface="Calibri"/>
                <a:cs typeface="Calibri"/>
              </a:rPr>
              <a:t>me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0" dirty="0">
                <a:latin typeface="Calibri"/>
                <a:cs typeface="Calibri"/>
              </a:rPr>
              <a:t>sa</a:t>
            </a:r>
            <a:r>
              <a:rPr sz="1800" spc="-20" dirty="0">
                <a:latin typeface="Calibri"/>
                <a:cs typeface="Calibri"/>
              </a:rPr>
              <a:t>g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 s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ng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th</a:t>
            </a:r>
            <a:r>
              <a:rPr sz="1800" spc="-10" dirty="0">
                <a:latin typeface="Calibri"/>
                <a:cs typeface="Calibri"/>
              </a:rPr>
              <a:t>at 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0" dirty="0">
                <a:latin typeface="Calibri"/>
                <a:cs typeface="Calibri"/>
              </a:rPr>
              <a:t>our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d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a has </a:t>
            </a:r>
            <a:r>
              <a:rPr sz="1800" spc="-10" dirty="0">
                <a:latin typeface="Calibri"/>
                <a:cs typeface="Calibri"/>
              </a:rPr>
              <a:t>b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en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10" dirty="0">
                <a:latin typeface="Calibri"/>
                <a:cs typeface="Calibri"/>
              </a:rPr>
              <a:t>ert</a:t>
            </a:r>
            <a:r>
              <a:rPr sz="1800" spc="-15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fied.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100"/>
              </a:lnSpc>
              <a:spcBef>
                <a:spcPts val="62"/>
              </a:spcBef>
              <a:buFont typeface="Arial"/>
              <a:buChar char="•"/>
            </a:pPr>
            <a:endParaRPr sz="1100"/>
          </a:p>
          <a:p>
            <a:pPr marL="299085" marR="298450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Not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10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y 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0" dirty="0">
                <a:latin typeface="Calibri"/>
                <a:cs typeface="Calibri"/>
              </a:rPr>
              <a:t>our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w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0" dirty="0">
                <a:latin typeface="Calibri"/>
                <a:cs typeface="Calibri"/>
              </a:rPr>
              <a:t>l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then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ab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vi</a:t>
            </a:r>
            <a:r>
              <a:rPr sz="1800" spc="-25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w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AR da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a and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c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10" dirty="0">
                <a:latin typeface="Calibri"/>
                <a:cs typeface="Calibri"/>
              </a:rPr>
              <a:t>k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adio bu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on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app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spc="0" dirty="0">
                <a:latin typeface="Calibri"/>
                <a:cs typeface="Calibri"/>
              </a:rPr>
              <a:t>ving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SA</a:t>
            </a:r>
            <a:r>
              <a:rPr sz="1800" spc="-5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200"/>
              </a:lnSpc>
              <a:spcBef>
                <a:spcPts val="80"/>
              </a:spcBef>
            </a:pPr>
            <a:endParaRPr sz="1200"/>
          </a:p>
          <a:p>
            <a:pPr marL="12700" marR="12700">
              <a:lnSpc>
                <a:spcPct val="100000"/>
              </a:lnSpc>
            </a:pPr>
            <a:r>
              <a:rPr sz="1800" b="1" spc="-15" dirty="0">
                <a:latin typeface="Calibri"/>
                <a:cs typeface="Calibri"/>
              </a:rPr>
              <a:t>No</a:t>
            </a:r>
            <a:r>
              <a:rPr sz="1800" b="1" spc="-35" dirty="0">
                <a:latin typeface="Calibri"/>
                <a:cs typeface="Calibri"/>
              </a:rPr>
              <a:t>t</a:t>
            </a:r>
            <a:r>
              <a:rPr sz="1800" b="1" spc="0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: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AR mu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t be app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spc="-20" dirty="0">
                <a:latin typeface="Calibri"/>
                <a:cs typeface="Calibri"/>
              </a:rPr>
              <a:t>v</a:t>
            </a:r>
            <a:r>
              <a:rPr sz="1800" spc="-10" dirty="0">
                <a:latin typeface="Calibri"/>
                <a:cs typeface="Calibri"/>
              </a:rPr>
              <a:t>ed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by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0" dirty="0">
                <a:latin typeface="Calibri"/>
                <a:cs typeface="Calibri"/>
              </a:rPr>
              <a:t>our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be</a:t>
            </a:r>
            <a:r>
              <a:rPr sz="1800" spc="-40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o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 </a:t>
            </a:r>
            <a:r>
              <a:rPr sz="1800" spc="-30" dirty="0">
                <a:latin typeface="Calibri"/>
                <a:cs typeface="Calibri"/>
              </a:rPr>
              <a:t>y</a:t>
            </a:r>
            <a:r>
              <a:rPr sz="1800" spc="0" dirty="0">
                <a:latin typeface="Calibri"/>
                <a:cs typeface="Calibri"/>
              </a:rPr>
              <a:t>ou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0" dirty="0">
                <a:latin typeface="Calibri"/>
                <a:cs typeface="Calibri"/>
              </a:rPr>
              <a:t>an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0" dirty="0">
                <a:latin typeface="Calibri"/>
                <a:cs typeface="Calibri"/>
              </a:rPr>
              <a:t>ompl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0" dirty="0">
                <a:latin typeface="Calibri"/>
                <a:cs typeface="Calibri"/>
              </a:rPr>
              <a:t>our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d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try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or </a:t>
            </a:r>
            <a:r>
              <a:rPr sz="1800" spc="-2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50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ormance 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0" dirty="0">
                <a:latin typeface="Calibri"/>
                <a:cs typeface="Calibri"/>
              </a:rPr>
              <a:t>asu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or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 Subg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D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a </a:t>
            </a:r>
            <a:r>
              <a:rPr sz="1800" spc="-5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p</a:t>
            </a:r>
            <a:r>
              <a:rPr sz="1800" spc="-10" dirty="0">
                <a:latin typeface="Calibri"/>
                <a:cs typeface="Calibri"/>
              </a:rPr>
              <a:t>or</a:t>
            </a:r>
            <a:r>
              <a:rPr sz="1800" spc="-2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4702" y="2024760"/>
            <a:ext cx="7454900" cy="1651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35" algn="ctr">
              <a:lnSpc>
                <a:spcPct val="100000"/>
              </a:lnSpc>
              <a:tabLst>
                <a:tab pos="3164205" algn="l"/>
              </a:tabLst>
            </a:pPr>
            <a:r>
              <a:rPr sz="5400" dirty="0">
                <a:solidFill>
                  <a:srgbClr val="FFFFFF"/>
                </a:solidFill>
                <a:latin typeface="Arial"/>
                <a:cs typeface="Arial"/>
              </a:rPr>
              <a:t>Preparing	the</a:t>
            </a:r>
            <a:endParaRPr sz="5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5400" dirty="0">
                <a:solidFill>
                  <a:srgbClr val="FFFFFF"/>
                </a:solidFill>
                <a:latin typeface="Arial"/>
                <a:cs typeface="Arial"/>
              </a:rPr>
              <a:t>Subgr</a:t>
            </a:r>
            <a:r>
              <a:rPr sz="5400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5400" spc="0" dirty="0">
                <a:solidFill>
                  <a:srgbClr val="FFFFFF"/>
                </a:solidFill>
                <a:latin typeface="Arial"/>
                <a:cs typeface="Arial"/>
              </a:rPr>
              <a:t>ntee D</a:t>
            </a:r>
            <a:r>
              <a:rPr sz="540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5400" spc="0" dirty="0">
                <a:solidFill>
                  <a:srgbClr val="FFFFFF"/>
                </a:solidFill>
                <a:latin typeface="Arial"/>
                <a:cs typeface="Arial"/>
              </a:rPr>
              <a:t>ta Rep</a:t>
            </a:r>
            <a:r>
              <a:rPr sz="54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5400" spc="0" dirty="0">
                <a:solidFill>
                  <a:srgbClr val="FFFFFF"/>
                </a:solidFill>
                <a:latin typeface="Arial"/>
                <a:cs typeface="Arial"/>
              </a:rPr>
              <a:t>rt</a:t>
            </a:r>
            <a:endParaRPr sz="5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4162" y="1219961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25908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31480" y="304800"/>
            <a:ext cx="731520" cy="731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509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spc="-25" dirty="0">
                <a:solidFill>
                  <a:srgbClr val="082F75"/>
                </a:solidFill>
                <a:latin typeface="Arial"/>
                <a:cs typeface="Arial"/>
              </a:rPr>
              <a:t>Subgrantee</a:t>
            </a:r>
            <a:r>
              <a:rPr sz="4000" spc="25" dirty="0">
                <a:solidFill>
                  <a:srgbClr val="082F75"/>
                </a:solidFill>
                <a:latin typeface="Arial"/>
                <a:cs typeface="Arial"/>
              </a:rPr>
              <a:t> </a:t>
            </a:r>
            <a:r>
              <a:rPr sz="4000" spc="-25" dirty="0">
                <a:solidFill>
                  <a:srgbClr val="082F75"/>
                </a:solidFill>
                <a:latin typeface="Arial"/>
                <a:cs typeface="Arial"/>
              </a:rPr>
              <a:t>Role</a:t>
            </a:r>
            <a:r>
              <a:rPr sz="4000" spc="-5" dirty="0">
                <a:solidFill>
                  <a:srgbClr val="082F75"/>
                </a:solidFill>
                <a:latin typeface="Arial"/>
                <a:cs typeface="Arial"/>
              </a:rPr>
              <a:t> </a:t>
            </a:r>
            <a:r>
              <a:rPr sz="4000" spc="-20" dirty="0">
                <a:solidFill>
                  <a:srgbClr val="082F75"/>
                </a:solidFill>
                <a:latin typeface="Arial"/>
                <a:cs typeface="Arial"/>
              </a:rPr>
              <a:t>in</a:t>
            </a:r>
            <a:r>
              <a:rPr sz="4000" spc="5" dirty="0">
                <a:solidFill>
                  <a:srgbClr val="082F75"/>
                </a:solidFill>
                <a:latin typeface="Arial"/>
                <a:cs typeface="Arial"/>
              </a:rPr>
              <a:t> </a:t>
            </a:r>
            <a:r>
              <a:rPr sz="4000" spc="-25" dirty="0">
                <a:solidFill>
                  <a:srgbClr val="082F75"/>
                </a:solidFill>
                <a:latin typeface="Arial"/>
                <a:cs typeface="Arial"/>
              </a:rPr>
              <a:t>Data</a:t>
            </a:r>
            <a:r>
              <a:rPr sz="4000" spc="5" dirty="0">
                <a:solidFill>
                  <a:srgbClr val="082F75"/>
                </a:solidFill>
                <a:latin typeface="Arial"/>
                <a:cs typeface="Arial"/>
              </a:rPr>
              <a:t> </a:t>
            </a:r>
            <a:r>
              <a:rPr sz="4000" spc="-20" dirty="0">
                <a:solidFill>
                  <a:srgbClr val="082F75"/>
                </a:solidFill>
                <a:latin typeface="Arial"/>
                <a:cs typeface="Arial"/>
              </a:rPr>
              <a:t>Entry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4532" y="1448434"/>
            <a:ext cx="7932420" cy="4140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As </a:t>
            </a:r>
            <a:r>
              <a:rPr sz="1800" spc="0" dirty="0">
                <a:latin typeface="Calibri"/>
                <a:cs typeface="Calibri"/>
              </a:rPr>
              <a:t>a </a:t>
            </a:r>
            <a:r>
              <a:rPr sz="1800" spc="5" dirty="0">
                <a:latin typeface="Calibri"/>
                <a:cs typeface="Calibri"/>
              </a:rPr>
              <a:t>s</a:t>
            </a:r>
            <a:r>
              <a:rPr sz="1800" spc="0" dirty="0">
                <a:latin typeface="Calibri"/>
                <a:cs typeface="Calibri"/>
              </a:rPr>
              <a:t>ub</a:t>
            </a:r>
            <a:r>
              <a:rPr sz="1800" spc="-10" dirty="0">
                <a:latin typeface="Calibri"/>
                <a:cs typeface="Calibri"/>
              </a:rPr>
              <a:t>g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e,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0" dirty="0">
                <a:latin typeface="Calibri"/>
                <a:cs typeface="Calibri"/>
              </a:rPr>
              <a:t>our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le in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50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ormance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me</a:t>
            </a:r>
            <a:r>
              <a:rPr sz="1800" spc="-5" dirty="0">
                <a:latin typeface="Calibri"/>
                <a:cs typeface="Calibri"/>
              </a:rPr>
              <a:t>a</a:t>
            </a:r>
            <a:r>
              <a:rPr sz="1800" spc="0" dirty="0">
                <a:latin typeface="Calibri"/>
                <a:cs typeface="Calibri"/>
              </a:rPr>
              <a:t>su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em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nt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p</a:t>
            </a:r>
            <a:r>
              <a:rPr sz="1800" spc="-10" dirty="0">
                <a:latin typeface="Calibri"/>
                <a:cs typeface="Calibri"/>
              </a:rPr>
              <a:t>or</a:t>
            </a:r>
            <a:r>
              <a:rPr sz="1800" spc="-20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ng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nc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0" dirty="0">
                <a:latin typeface="Calibri"/>
                <a:cs typeface="Calibri"/>
              </a:rPr>
              <a:t>ud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40" dirty="0">
                <a:latin typeface="Calibri"/>
                <a:cs typeface="Calibri"/>
              </a:rPr>
              <a:t>s</a:t>
            </a:r>
            <a:r>
              <a:rPr sz="1800" spc="0" dirty="0">
                <a:latin typeface="Calibri"/>
                <a:cs typeface="Calibri"/>
              </a:rPr>
              <a:t>—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4965" algn="l"/>
              </a:tabLst>
            </a:pPr>
            <a:r>
              <a:rPr sz="1800" b="1" spc="-10" dirty="0">
                <a:latin typeface="Calibri"/>
                <a:cs typeface="Calibri"/>
              </a:rPr>
              <a:t>C</a:t>
            </a:r>
            <a:r>
              <a:rPr sz="1800" b="1" spc="0" dirty="0">
                <a:latin typeface="Calibri"/>
                <a:cs typeface="Calibri"/>
              </a:rPr>
              <a:t>oll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spc="0" dirty="0">
                <a:latin typeface="Calibri"/>
                <a:cs typeface="Calibri"/>
              </a:rPr>
              <a:t>ct</a:t>
            </a:r>
            <a:r>
              <a:rPr sz="1800" b="1" spc="-15" dirty="0">
                <a:latin typeface="Calibri"/>
                <a:cs typeface="Calibri"/>
              </a:rPr>
              <a:t>i</a:t>
            </a:r>
            <a:r>
              <a:rPr sz="1800" b="1" spc="0" dirty="0">
                <a:latin typeface="Calibri"/>
                <a:cs typeface="Calibri"/>
              </a:rPr>
              <a:t>o</a:t>
            </a:r>
            <a:r>
              <a:rPr sz="1800" b="1" spc="-5" dirty="0">
                <a:latin typeface="Calibri"/>
                <a:cs typeface="Calibri"/>
              </a:rPr>
              <a:t>n</a:t>
            </a:r>
            <a:r>
              <a:rPr sz="1800" b="1" spc="0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34"/>
              </a:spcBef>
              <a:buFont typeface="Arial"/>
              <a:buChar char="–"/>
              <a:tabLst>
                <a:tab pos="756285" algn="l"/>
              </a:tabLst>
            </a:pPr>
            <a:r>
              <a:rPr sz="1800" dirty="0">
                <a:latin typeface="Calibri"/>
                <a:cs typeface="Calibri"/>
              </a:rPr>
              <a:t>Co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-10" dirty="0">
                <a:latin typeface="Calibri"/>
                <a:cs typeface="Calibri"/>
              </a:rPr>
              <a:t>ect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d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a 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or al</a:t>
            </a:r>
            <a:r>
              <a:rPr sz="1800" spc="0" dirty="0">
                <a:latin typeface="Calibri"/>
                <a:cs typeface="Calibri"/>
              </a:rPr>
              <a:t>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50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ormance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me</a:t>
            </a:r>
            <a:r>
              <a:rPr sz="1800" spc="-5" dirty="0">
                <a:latin typeface="Calibri"/>
                <a:cs typeface="Calibri"/>
              </a:rPr>
              <a:t>a</a:t>
            </a:r>
            <a:r>
              <a:rPr sz="1800" spc="0" dirty="0">
                <a:latin typeface="Calibri"/>
                <a:cs typeface="Calibri"/>
              </a:rPr>
              <a:t>su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es</a:t>
            </a:r>
            <a:r>
              <a:rPr sz="1800" spc="-5" dirty="0">
                <a:latin typeface="Calibri"/>
                <a:cs typeface="Calibri"/>
              </a:rPr>
              <a:t> li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ed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PMT</a:t>
            </a:r>
            <a:endParaRPr sz="1800">
              <a:latin typeface="Calibri"/>
              <a:cs typeface="Calibri"/>
            </a:endParaRPr>
          </a:p>
          <a:p>
            <a:pPr marL="756285" marR="822960" lvl="1" indent="-287020">
              <a:lnSpc>
                <a:spcPct val="100000"/>
              </a:lnSpc>
              <a:spcBef>
                <a:spcPts val="430"/>
              </a:spcBef>
              <a:buFont typeface="Arial"/>
              <a:buChar char="–"/>
              <a:tabLst>
                <a:tab pos="756285" algn="l"/>
              </a:tabLst>
            </a:pPr>
            <a:r>
              <a:rPr sz="1800" dirty="0">
                <a:latin typeface="Calibri"/>
                <a:cs typeface="Calibri"/>
              </a:rPr>
              <a:t>Cons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d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us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ng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Sub</a:t>
            </a:r>
            <a:r>
              <a:rPr sz="1800" spc="-10" dirty="0">
                <a:latin typeface="Calibri"/>
                <a:cs typeface="Calibri"/>
              </a:rPr>
              <a:t>g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D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10" dirty="0">
                <a:latin typeface="Calibri"/>
                <a:cs typeface="Calibri"/>
              </a:rPr>
              <a:t>T</a:t>
            </a:r>
            <a:r>
              <a:rPr sz="1800" spc="-5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ac</a:t>
            </a:r>
            <a:r>
              <a:rPr sz="1800" spc="-20" dirty="0">
                <a:latin typeface="Calibri"/>
                <a:cs typeface="Calibri"/>
              </a:rPr>
              <a:t>k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ng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60" dirty="0">
                <a:latin typeface="Calibri"/>
                <a:cs typeface="Calibri"/>
              </a:rPr>
              <a:t>T</a:t>
            </a:r>
            <a:r>
              <a:rPr sz="1800" spc="-15" dirty="0">
                <a:latin typeface="Calibri"/>
                <a:cs typeface="Calibri"/>
              </a:rPr>
              <a:t>em</a:t>
            </a:r>
            <a:r>
              <a:rPr sz="1800" spc="-5" dirty="0">
                <a:latin typeface="Calibri"/>
                <a:cs typeface="Calibri"/>
              </a:rPr>
              <a:t>pl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 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0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-10" dirty="0">
                <a:latin typeface="Calibri"/>
                <a:cs typeface="Calibri"/>
              </a:rPr>
              <a:t>ect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5" dirty="0">
                <a:latin typeface="Calibri"/>
                <a:cs typeface="Calibri"/>
              </a:rPr>
              <a:t>g</a:t>
            </a:r>
            <a:r>
              <a:rPr sz="1800" spc="-10" dirty="0">
                <a:latin typeface="Calibri"/>
                <a:cs typeface="Calibri"/>
              </a:rPr>
              <a:t>g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40" dirty="0">
                <a:latin typeface="Calibri"/>
                <a:cs typeface="Calibri"/>
              </a:rPr>
              <a:t>g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 d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a on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nd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vidual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vi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ms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er</a:t>
            </a:r>
            <a:r>
              <a:rPr sz="1800" spc="-20" dirty="0">
                <a:latin typeface="Calibri"/>
                <a:cs typeface="Calibri"/>
              </a:rPr>
              <a:t>v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d</a:t>
            </a:r>
            <a:r>
              <a:rPr sz="1800" spc="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4965" algn="l"/>
              </a:tabLst>
            </a:pPr>
            <a:r>
              <a:rPr sz="1800" b="1" spc="-40" dirty="0">
                <a:latin typeface="Calibri"/>
                <a:cs typeface="Calibri"/>
              </a:rPr>
              <a:t>R</a:t>
            </a:r>
            <a:r>
              <a:rPr sz="1800" b="1" spc="0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porti</a:t>
            </a:r>
            <a:r>
              <a:rPr sz="1800" b="1" spc="-15" dirty="0">
                <a:latin typeface="Calibri"/>
                <a:cs typeface="Calibri"/>
              </a:rPr>
              <a:t>n</a:t>
            </a:r>
            <a:r>
              <a:rPr sz="1800" b="1" spc="0" dirty="0">
                <a:latin typeface="Calibri"/>
                <a:cs typeface="Calibri"/>
              </a:rPr>
              <a:t>g:</a:t>
            </a:r>
            <a:endParaRPr sz="1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30"/>
              </a:spcBef>
              <a:buFont typeface="Arial"/>
              <a:buChar char="–"/>
              <a:tabLst>
                <a:tab pos="756285" algn="l"/>
              </a:tabLst>
            </a:pP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eport d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a on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 quar</a:t>
            </a:r>
            <a:r>
              <a:rPr sz="1800" spc="-35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er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0" dirty="0">
                <a:latin typeface="Calibri"/>
                <a:cs typeface="Calibri"/>
              </a:rPr>
              <a:t>y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bas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34"/>
              </a:spcBef>
              <a:buFont typeface="Arial"/>
              <a:buChar char="–"/>
              <a:tabLst>
                <a:tab pos="756285" algn="l"/>
              </a:tabLst>
            </a:pPr>
            <a:r>
              <a:rPr sz="1800" spc="-25" dirty="0">
                <a:latin typeface="Calibri"/>
                <a:cs typeface="Calibri"/>
              </a:rPr>
              <a:t>F</a:t>
            </a:r>
            <a:r>
              <a:rPr sz="1800" spc="0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-15" dirty="0">
                <a:latin typeface="Calibri"/>
                <a:cs typeface="Calibri"/>
              </a:rPr>
              <a:t>ow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 p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ce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0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d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0" dirty="0">
                <a:latin typeface="Calibri"/>
                <a:cs typeface="Calibri"/>
              </a:rPr>
              <a:t>adl</a:t>
            </a:r>
            <a:r>
              <a:rPr sz="1800" spc="-10" dirty="0">
                <a:latin typeface="Calibri"/>
                <a:cs typeface="Calibri"/>
              </a:rPr>
              <a:t>in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0" dirty="0">
                <a:latin typeface="Calibri"/>
                <a:cs typeface="Calibri"/>
              </a:rPr>
              <a:t>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or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submi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ng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50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ormance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d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a.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4965" algn="l"/>
              </a:tabLst>
            </a:pPr>
            <a:r>
              <a:rPr sz="1800" b="1" dirty="0">
                <a:latin typeface="Calibri"/>
                <a:cs typeface="Calibri"/>
              </a:rPr>
              <a:t>Comm</a:t>
            </a:r>
            <a:r>
              <a:rPr sz="1800" b="1" spc="-10" dirty="0">
                <a:latin typeface="Calibri"/>
                <a:cs typeface="Calibri"/>
              </a:rPr>
              <a:t>unic</a:t>
            </a:r>
            <a:r>
              <a:rPr sz="1800" b="1" spc="-35" dirty="0">
                <a:latin typeface="Calibri"/>
                <a:cs typeface="Calibri"/>
              </a:rPr>
              <a:t>a</a:t>
            </a:r>
            <a:r>
              <a:rPr sz="1800" b="1" spc="-10" dirty="0">
                <a:latin typeface="Calibri"/>
                <a:cs typeface="Calibri"/>
              </a:rPr>
              <a:t>ti</a:t>
            </a:r>
            <a:r>
              <a:rPr sz="1800" b="1" spc="-20" dirty="0">
                <a:latin typeface="Calibri"/>
                <a:cs typeface="Calibri"/>
              </a:rPr>
              <a:t>on</a:t>
            </a:r>
            <a:r>
              <a:rPr sz="1800" b="1" spc="-5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30"/>
              </a:spcBef>
              <a:buFont typeface="Arial"/>
              <a:buChar char="–"/>
              <a:tabLst>
                <a:tab pos="756285" algn="l"/>
              </a:tabLst>
            </a:pPr>
            <a:r>
              <a:rPr sz="1800" dirty="0">
                <a:latin typeface="Calibri"/>
                <a:cs typeface="Calibri"/>
              </a:rPr>
              <a:t>Co</a:t>
            </a:r>
            <a:r>
              <a:rPr sz="1800" spc="-15" dirty="0">
                <a:latin typeface="Calibri"/>
                <a:cs typeface="Calibri"/>
              </a:rPr>
              <a:t>n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act 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SAA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f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 qu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ons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abou</a:t>
            </a:r>
            <a:r>
              <a:rPr sz="1800" spc="-10" dirty="0">
                <a:latin typeface="Calibri"/>
                <a:cs typeface="Calibri"/>
              </a:rPr>
              <a:t>t h</a:t>
            </a:r>
            <a:r>
              <a:rPr sz="1800" spc="-15" dirty="0">
                <a:latin typeface="Calibri"/>
                <a:cs typeface="Calibri"/>
              </a:rPr>
              <a:t>ow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p</a:t>
            </a:r>
            <a:r>
              <a:rPr sz="1800" spc="-10" dirty="0">
                <a:latin typeface="Calibri"/>
                <a:cs typeface="Calibri"/>
              </a:rPr>
              <a:t>ort da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30"/>
              </a:spcBef>
              <a:buFont typeface="Arial"/>
              <a:buChar char="–"/>
              <a:tabLst>
                <a:tab pos="756285" algn="l"/>
              </a:tabLst>
            </a:pPr>
            <a:r>
              <a:rPr sz="1800" dirty="0">
                <a:latin typeface="Calibri"/>
                <a:cs typeface="Calibri"/>
              </a:rPr>
              <a:t>Look 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0" dirty="0">
                <a:latin typeface="Calibri"/>
                <a:cs typeface="Calibri"/>
              </a:rPr>
              <a:t>or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emai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0" dirty="0">
                <a:latin typeface="Calibri"/>
                <a:cs typeface="Calibri"/>
              </a:rPr>
              <a:t>s f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om the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</a:t>
            </a:r>
            <a:r>
              <a:rPr sz="1800" spc="0" dirty="0">
                <a:latin typeface="Calibri"/>
                <a:cs typeface="Calibri"/>
              </a:rPr>
              <a:t>AA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and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the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O</a:t>
            </a:r>
            <a:r>
              <a:rPr sz="1800" spc="-20" dirty="0">
                <a:latin typeface="Calibri"/>
                <a:cs typeface="Calibri"/>
              </a:rPr>
              <a:t>V</a:t>
            </a:r>
            <a:r>
              <a:rPr sz="1800" spc="0" dirty="0">
                <a:latin typeface="Calibri"/>
                <a:cs typeface="Calibri"/>
              </a:rPr>
              <a:t>C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</a:t>
            </a:r>
            <a:r>
              <a:rPr sz="1800" spc="0" dirty="0">
                <a:latin typeface="Calibri"/>
                <a:cs typeface="Calibri"/>
              </a:rPr>
              <a:t>MT</a:t>
            </a:r>
            <a:r>
              <a:rPr sz="1800" spc="-10" dirty="0">
                <a:latin typeface="Calibri"/>
                <a:cs typeface="Calibri"/>
              </a:rPr>
              <a:t> H</a:t>
            </a:r>
            <a:r>
              <a:rPr sz="1800" spc="0" dirty="0">
                <a:latin typeface="Calibri"/>
                <a:cs typeface="Calibri"/>
              </a:rPr>
              <a:t>elpdesk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w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th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eminde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and</a:t>
            </a:r>
            <a:endParaRPr sz="180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orm</a:t>
            </a:r>
            <a:r>
              <a:rPr sz="1800" spc="-25" dirty="0">
                <a:latin typeface="Calibri"/>
                <a:cs typeface="Calibri"/>
              </a:rPr>
              <a:t>a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on</a:t>
            </a:r>
            <a:endParaRPr sz="1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30"/>
              </a:spcBef>
              <a:buFont typeface="Arial"/>
              <a:buChar char="–"/>
              <a:tabLst>
                <a:tab pos="756285" algn="l"/>
              </a:tabLst>
            </a:pPr>
            <a:r>
              <a:rPr sz="1800" spc="-5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0" dirty="0">
                <a:latin typeface="Calibri"/>
                <a:cs typeface="Calibri"/>
              </a:rPr>
              <a:t>pond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 i</a:t>
            </a:r>
            <a:r>
              <a:rPr sz="1800" spc="0" dirty="0">
                <a:latin typeface="Calibri"/>
                <a:cs typeface="Calibri"/>
              </a:rPr>
              <a:t>nqui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es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om</a:t>
            </a:r>
            <a:r>
              <a:rPr sz="1800" spc="-10" dirty="0">
                <a:latin typeface="Calibri"/>
                <a:cs typeface="Calibri"/>
              </a:rPr>
              <a:t> 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SAA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abou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d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d</a:t>
            </a:r>
            <a:r>
              <a:rPr sz="1800" spc="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4162" y="1219961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25908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31480" y="304800"/>
            <a:ext cx="731520" cy="731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559942"/>
            <a:ext cx="7418705" cy="5568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812665" algn="l"/>
              </a:tabLst>
            </a:pPr>
            <a:r>
              <a:rPr sz="3600" dirty="0">
                <a:solidFill>
                  <a:srgbClr val="092F75"/>
                </a:solidFill>
                <a:latin typeface="Arial"/>
                <a:cs typeface="Arial"/>
              </a:rPr>
              <a:t>Rep</a:t>
            </a:r>
            <a:r>
              <a:rPr sz="3600" spc="5" dirty="0">
                <a:solidFill>
                  <a:srgbClr val="092F75"/>
                </a:solidFill>
                <a:latin typeface="Arial"/>
                <a:cs typeface="Arial"/>
              </a:rPr>
              <a:t>o</a:t>
            </a:r>
            <a:r>
              <a:rPr sz="3600" spc="0" dirty="0">
                <a:solidFill>
                  <a:srgbClr val="092F75"/>
                </a:solidFill>
                <a:latin typeface="Arial"/>
                <a:cs typeface="Arial"/>
              </a:rPr>
              <a:t>rting</a:t>
            </a:r>
            <a:r>
              <a:rPr sz="3600" spc="-25" dirty="0">
                <a:solidFill>
                  <a:srgbClr val="092F75"/>
                </a:solidFill>
                <a:latin typeface="Arial"/>
                <a:cs typeface="Arial"/>
              </a:rPr>
              <a:t> </a:t>
            </a:r>
            <a:r>
              <a:rPr sz="3600" spc="0" dirty="0">
                <a:solidFill>
                  <a:srgbClr val="092F75"/>
                </a:solidFill>
                <a:latin typeface="Arial"/>
                <a:cs typeface="Arial"/>
              </a:rPr>
              <a:t>Schedu</a:t>
            </a:r>
            <a:r>
              <a:rPr sz="3600" spc="10" dirty="0">
                <a:solidFill>
                  <a:srgbClr val="092F75"/>
                </a:solidFill>
                <a:latin typeface="Arial"/>
                <a:cs typeface="Arial"/>
              </a:rPr>
              <a:t>l</a:t>
            </a:r>
            <a:r>
              <a:rPr sz="3600" spc="0" dirty="0">
                <a:solidFill>
                  <a:srgbClr val="092F75"/>
                </a:solidFill>
                <a:latin typeface="Arial"/>
                <a:cs typeface="Arial"/>
              </a:rPr>
              <a:t>e</a:t>
            </a:r>
            <a:r>
              <a:rPr sz="3600" spc="-15" dirty="0">
                <a:solidFill>
                  <a:srgbClr val="092F75"/>
                </a:solidFill>
                <a:latin typeface="Arial"/>
                <a:cs typeface="Arial"/>
              </a:rPr>
              <a:t> </a:t>
            </a:r>
            <a:r>
              <a:rPr sz="3600" spc="0" dirty="0">
                <a:solidFill>
                  <a:srgbClr val="092F75"/>
                </a:solidFill>
                <a:latin typeface="Arial"/>
                <a:cs typeface="Arial"/>
              </a:rPr>
              <a:t>for	Subgrantees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3400" y="4526279"/>
            <a:ext cx="8153400" cy="4831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12140" y="5067045"/>
            <a:ext cx="7872095" cy="5689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Calibri"/>
                <a:cs typeface="Calibri"/>
              </a:rPr>
              <a:t>Im</a:t>
            </a:r>
            <a:r>
              <a:rPr sz="1200" b="1" spc="-10" dirty="0">
                <a:latin typeface="Calibri"/>
                <a:cs typeface="Calibri"/>
              </a:rPr>
              <a:t>po</a:t>
            </a:r>
            <a:r>
              <a:rPr sz="1200" b="1" spc="5" dirty="0">
                <a:latin typeface="Calibri"/>
                <a:cs typeface="Calibri"/>
              </a:rPr>
              <a:t>r</a:t>
            </a:r>
            <a:r>
              <a:rPr sz="1200" b="1" spc="-15" dirty="0">
                <a:latin typeface="Calibri"/>
                <a:cs typeface="Calibri"/>
              </a:rPr>
              <a:t>ta</a:t>
            </a:r>
            <a:r>
              <a:rPr sz="1200" b="1" spc="-20" dirty="0">
                <a:latin typeface="Calibri"/>
                <a:cs typeface="Calibri"/>
              </a:rPr>
              <a:t>n</a:t>
            </a:r>
            <a:r>
              <a:rPr sz="1200" b="1" spc="-5" dirty="0">
                <a:latin typeface="Calibri"/>
                <a:cs typeface="Calibri"/>
              </a:rPr>
              <a:t>t </a:t>
            </a:r>
            <a:r>
              <a:rPr sz="1200" b="1" spc="-10" dirty="0">
                <a:latin typeface="Calibri"/>
                <a:cs typeface="Calibri"/>
              </a:rPr>
              <a:t>No</a:t>
            </a:r>
            <a:r>
              <a:rPr sz="1200" b="1" spc="-15" dirty="0">
                <a:latin typeface="Calibri"/>
                <a:cs typeface="Calibri"/>
              </a:rPr>
              <a:t>t</a:t>
            </a:r>
            <a:r>
              <a:rPr sz="1200" b="1" spc="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: </a:t>
            </a:r>
            <a:r>
              <a:rPr sz="1200" spc="-40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em</a:t>
            </a:r>
            <a:r>
              <a:rPr sz="1200" spc="-5" dirty="0">
                <a:latin typeface="Calibri"/>
                <a:cs typeface="Calibri"/>
              </a:rPr>
              <a:t>e</a:t>
            </a:r>
            <a:r>
              <a:rPr sz="1200" spc="0" dirty="0">
                <a:latin typeface="Calibri"/>
                <a:cs typeface="Calibri"/>
              </a:rPr>
              <a:t>m</a:t>
            </a:r>
            <a:r>
              <a:rPr sz="1200" spc="5" dirty="0">
                <a:latin typeface="Calibri"/>
                <a:cs typeface="Calibri"/>
              </a:rPr>
              <a:t>b</a:t>
            </a:r>
            <a:r>
              <a:rPr sz="1200" spc="-5" dirty="0">
                <a:latin typeface="Calibri"/>
                <a:cs typeface="Calibri"/>
              </a:rPr>
              <a:t>er </a:t>
            </a: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spc="0" dirty="0">
                <a:latin typeface="Calibri"/>
                <a:cs typeface="Calibri"/>
              </a:rPr>
              <a:t>o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0" dirty="0">
                <a:latin typeface="Calibri"/>
                <a:cs typeface="Calibri"/>
              </a:rPr>
              <a:t>o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spc="0" dirty="0">
                <a:latin typeface="Calibri"/>
                <a:cs typeface="Calibri"/>
              </a:rPr>
              <a:t>ly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port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0" dirty="0">
                <a:latin typeface="Calibri"/>
                <a:cs typeface="Calibri"/>
              </a:rPr>
              <a:t>on </a:t>
            </a:r>
            <a:r>
              <a:rPr sz="1200" spc="-5" dirty="0">
                <a:latin typeface="Calibri"/>
                <a:cs typeface="Calibri"/>
              </a:rPr>
              <a:t>activities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th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0" dirty="0">
                <a:latin typeface="Calibri"/>
                <a:cs typeface="Calibri"/>
              </a:rPr>
              <a:t>oc</a:t>
            </a:r>
            <a:r>
              <a:rPr sz="1200" spc="-5" dirty="0">
                <a:latin typeface="Calibri"/>
                <a:cs typeface="Calibri"/>
              </a:rPr>
              <a:t>c</a:t>
            </a:r>
            <a:r>
              <a:rPr sz="1200" spc="0" dirty="0">
                <a:latin typeface="Calibri"/>
                <a:cs typeface="Calibri"/>
              </a:rPr>
              <a:t>u</a:t>
            </a:r>
            <a:r>
              <a:rPr sz="1200" spc="-5" dirty="0">
                <a:latin typeface="Calibri"/>
                <a:cs typeface="Calibri"/>
              </a:rPr>
              <a:t>r</a:t>
            </a:r>
            <a:r>
              <a:rPr sz="1200" spc="-15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ed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0" dirty="0">
                <a:latin typeface="Calibri"/>
                <a:cs typeface="Calibri"/>
              </a:rPr>
              <a:t>duri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spc="-10" dirty="0">
                <a:latin typeface="Calibri"/>
                <a:cs typeface="Calibri"/>
              </a:rPr>
              <a:t>g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th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20" dirty="0">
                <a:latin typeface="Calibri"/>
                <a:cs typeface="Calibri"/>
              </a:rPr>
              <a:t> r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porti</a:t>
            </a:r>
            <a:r>
              <a:rPr sz="1200" spc="-10" dirty="0">
                <a:latin typeface="Calibri"/>
                <a:cs typeface="Calibri"/>
              </a:rPr>
              <a:t>ng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0" dirty="0">
                <a:latin typeface="Calibri"/>
                <a:cs typeface="Calibri"/>
              </a:rPr>
              <a:t>p</a:t>
            </a:r>
            <a:r>
              <a:rPr sz="1200" spc="-5" dirty="0">
                <a:latin typeface="Calibri"/>
                <a:cs typeface="Calibri"/>
              </a:rPr>
              <a:t>erio</a:t>
            </a:r>
            <a:r>
              <a:rPr sz="1200" spc="5" dirty="0">
                <a:latin typeface="Calibri"/>
                <a:cs typeface="Calibri"/>
              </a:rPr>
              <a:t>d</a:t>
            </a:r>
            <a:r>
              <a:rPr sz="1200" spc="0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  <a:p>
            <a:pPr marL="12700" marR="12700">
              <a:lnSpc>
                <a:spcPct val="100000"/>
              </a:lnSpc>
            </a:pPr>
            <a:r>
              <a:rPr sz="1200" b="1" spc="-5" dirty="0">
                <a:latin typeface="Calibri"/>
                <a:cs typeface="Calibri"/>
              </a:rPr>
              <a:t>Im</a:t>
            </a:r>
            <a:r>
              <a:rPr sz="1200" b="1" spc="-10" dirty="0">
                <a:latin typeface="Calibri"/>
                <a:cs typeface="Calibri"/>
              </a:rPr>
              <a:t>po</a:t>
            </a:r>
            <a:r>
              <a:rPr sz="1200" b="1" spc="5" dirty="0">
                <a:latin typeface="Calibri"/>
                <a:cs typeface="Calibri"/>
              </a:rPr>
              <a:t>r</a:t>
            </a:r>
            <a:r>
              <a:rPr sz="1200" b="1" spc="-15" dirty="0">
                <a:latin typeface="Calibri"/>
                <a:cs typeface="Calibri"/>
              </a:rPr>
              <a:t>ta</a:t>
            </a:r>
            <a:r>
              <a:rPr sz="1200" b="1" spc="-20" dirty="0">
                <a:latin typeface="Calibri"/>
                <a:cs typeface="Calibri"/>
              </a:rPr>
              <a:t>n</a:t>
            </a:r>
            <a:r>
              <a:rPr sz="1200" b="1" spc="-5" dirty="0">
                <a:latin typeface="Calibri"/>
                <a:cs typeface="Calibri"/>
              </a:rPr>
              <a:t>t </a:t>
            </a:r>
            <a:r>
              <a:rPr sz="1200" b="1" spc="-10" dirty="0">
                <a:latin typeface="Calibri"/>
                <a:cs typeface="Calibri"/>
              </a:rPr>
              <a:t>No</a:t>
            </a:r>
            <a:r>
              <a:rPr sz="1200" b="1" spc="-15" dirty="0">
                <a:latin typeface="Calibri"/>
                <a:cs typeface="Calibri"/>
              </a:rPr>
              <a:t>t</a:t>
            </a:r>
            <a:r>
              <a:rPr sz="1200" b="1" spc="-5" dirty="0">
                <a:latin typeface="Calibri"/>
                <a:cs typeface="Calibri"/>
              </a:rPr>
              <a:t>e: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</a:t>
            </a:r>
            <a:r>
              <a:rPr sz="1200" spc="0" dirty="0">
                <a:latin typeface="Calibri"/>
                <a:cs typeface="Calibri"/>
              </a:rPr>
              <a:t>lari</a:t>
            </a:r>
            <a:r>
              <a:rPr sz="1200" spc="5" dirty="0">
                <a:latin typeface="Calibri"/>
                <a:cs typeface="Calibri"/>
              </a:rPr>
              <a:t>f</a:t>
            </a:r>
            <a:r>
              <a:rPr sz="1200" spc="-10" dirty="0">
                <a:latin typeface="Calibri"/>
                <a:cs typeface="Calibri"/>
              </a:rPr>
              <a:t>y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0" dirty="0">
                <a:latin typeface="Calibri"/>
                <a:cs typeface="Calibri"/>
              </a:rPr>
              <a:t>a</a:t>
            </a:r>
            <a:r>
              <a:rPr sz="1200" spc="-20" dirty="0">
                <a:latin typeface="Calibri"/>
                <a:cs typeface="Calibri"/>
              </a:rPr>
              <a:t>n</a:t>
            </a:r>
            <a:r>
              <a:rPr sz="1200" spc="-10" dirty="0">
                <a:latin typeface="Calibri"/>
                <a:cs typeface="Calibri"/>
              </a:rPr>
              <a:t>y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0" dirty="0">
                <a:latin typeface="Calibri"/>
                <a:cs typeface="Calibri"/>
              </a:rPr>
              <a:t>i</a:t>
            </a:r>
            <a:r>
              <a:rPr sz="1200" spc="-10" dirty="0">
                <a:latin typeface="Calibri"/>
                <a:cs typeface="Calibri"/>
              </a:rPr>
              <a:t>n</a:t>
            </a: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spc="-5" dirty="0">
                <a:latin typeface="Calibri"/>
                <a:cs typeface="Calibri"/>
              </a:rPr>
              <a:t>ernal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0" dirty="0">
                <a:latin typeface="Calibri"/>
                <a:cs typeface="Calibri"/>
              </a:rPr>
              <a:t>du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0" dirty="0">
                <a:latin typeface="Calibri"/>
                <a:cs typeface="Calibri"/>
              </a:rPr>
              <a:t>d</a:t>
            </a:r>
            <a:r>
              <a:rPr sz="1200" spc="-15" dirty="0">
                <a:latin typeface="Calibri"/>
                <a:cs typeface="Calibri"/>
              </a:rPr>
              <a:t>at</a:t>
            </a:r>
            <a:r>
              <a:rPr sz="1200" spc="-10" dirty="0">
                <a:latin typeface="Calibri"/>
                <a:cs typeface="Calibri"/>
              </a:rPr>
              <a:t>es </a:t>
            </a:r>
            <a:r>
              <a:rPr sz="1200" spc="-20" dirty="0">
                <a:latin typeface="Calibri"/>
                <a:cs typeface="Calibri"/>
              </a:rPr>
              <a:t>w</a:t>
            </a:r>
            <a:r>
              <a:rPr sz="1200" spc="0" dirty="0">
                <a:latin typeface="Calibri"/>
                <a:cs typeface="Calibri"/>
              </a:rPr>
              <a:t>i</a:t>
            </a:r>
            <a:r>
              <a:rPr sz="1200" spc="5" dirty="0">
                <a:latin typeface="Calibri"/>
                <a:cs typeface="Calibri"/>
              </a:rPr>
              <a:t>t</a:t>
            </a:r>
            <a:r>
              <a:rPr sz="1200" spc="0" dirty="0">
                <a:latin typeface="Calibri"/>
                <a:cs typeface="Calibri"/>
              </a:rPr>
              <a:t>h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30" dirty="0">
                <a:latin typeface="Calibri"/>
                <a:cs typeface="Calibri"/>
              </a:rPr>
              <a:t>y</a:t>
            </a:r>
            <a:r>
              <a:rPr sz="1200" spc="0" dirty="0">
                <a:latin typeface="Calibri"/>
                <a:cs typeface="Calibri"/>
              </a:rPr>
              <a:t>o</a:t>
            </a:r>
            <a:r>
              <a:rPr sz="1200" spc="5" dirty="0">
                <a:latin typeface="Calibri"/>
                <a:cs typeface="Calibri"/>
              </a:rPr>
              <a:t>u</a:t>
            </a:r>
            <a:r>
              <a:rPr sz="1200" spc="-5" dirty="0">
                <a:latin typeface="Calibri"/>
                <a:cs typeface="Calibri"/>
              </a:rPr>
              <a:t>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S</a:t>
            </a:r>
            <a:r>
              <a:rPr sz="1200" spc="-10" dirty="0">
                <a:latin typeface="Calibri"/>
                <a:cs typeface="Calibri"/>
              </a:rPr>
              <a:t>AA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spc="0" dirty="0">
                <a:latin typeface="Calibri"/>
                <a:cs typeface="Calibri"/>
              </a:rPr>
              <a:t>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0" dirty="0">
                <a:latin typeface="Calibri"/>
                <a:cs typeface="Calibri"/>
              </a:rPr>
              <a:t>a</a:t>
            </a:r>
            <a:r>
              <a:rPr sz="1200" spc="-20" dirty="0">
                <a:latin typeface="Calibri"/>
                <a:cs typeface="Calibri"/>
              </a:rPr>
              <a:t>n</a:t>
            </a:r>
            <a:r>
              <a:rPr sz="1200" spc="-10" dirty="0">
                <a:latin typeface="Calibri"/>
                <a:cs typeface="Calibri"/>
              </a:rPr>
              <a:t>y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0" dirty="0">
                <a:latin typeface="Calibri"/>
                <a:cs typeface="Calibri"/>
              </a:rPr>
              <a:t>i</a:t>
            </a:r>
            <a:r>
              <a:rPr sz="1200" spc="-10" dirty="0">
                <a:latin typeface="Calibri"/>
                <a:cs typeface="Calibri"/>
              </a:rPr>
              <a:t>n</a:t>
            </a: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spc="-5" dirty="0">
                <a:latin typeface="Calibri"/>
                <a:cs typeface="Calibri"/>
              </a:rPr>
              <a:t>er</a:t>
            </a:r>
            <a:r>
              <a:rPr sz="1200" spc="-10" dirty="0">
                <a:latin typeface="Calibri"/>
                <a:cs typeface="Calibri"/>
              </a:rPr>
              <a:t>n</a:t>
            </a:r>
            <a:r>
              <a:rPr sz="1200" spc="0" dirty="0">
                <a:latin typeface="Calibri"/>
                <a:cs typeface="Calibri"/>
              </a:rPr>
              <a:t>al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0" dirty="0">
                <a:latin typeface="Calibri"/>
                <a:cs typeface="Calibri"/>
              </a:rPr>
              <a:t>du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0" dirty="0">
                <a:latin typeface="Calibri"/>
                <a:cs typeface="Calibri"/>
              </a:rPr>
              <a:t>d</a:t>
            </a:r>
            <a:r>
              <a:rPr sz="1200" spc="-15" dirty="0">
                <a:latin typeface="Calibri"/>
                <a:cs typeface="Calibri"/>
              </a:rPr>
              <a:t>at</a:t>
            </a:r>
            <a:r>
              <a:rPr sz="1200" spc="-10" dirty="0">
                <a:latin typeface="Calibri"/>
                <a:cs typeface="Calibri"/>
              </a:rPr>
              <a:t>es </a:t>
            </a:r>
            <a:r>
              <a:rPr sz="1200" spc="-20" dirty="0">
                <a:latin typeface="Calibri"/>
                <a:cs typeface="Calibri"/>
              </a:rPr>
              <a:t>f</a:t>
            </a:r>
            <a:r>
              <a:rPr sz="1200" spc="-10" dirty="0">
                <a:latin typeface="Calibri"/>
                <a:cs typeface="Calibri"/>
              </a:rPr>
              <a:t>or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0" dirty="0">
                <a:latin typeface="Calibri"/>
                <a:cs typeface="Calibri"/>
              </a:rPr>
              <a:t>d</a:t>
            </a:r>
            <a:r>
              <a:rPr sz="1200" spc="-15" dirty="0">
                <a:latin typeface="Calibri"/>
                <a:cs typeface="Calibri"/>
              </a:rPr>
              <a:t>at</a:t>
            </a:r>
            <a:r>
              <a:rPr sz="1200" spc="0" dirty="0">
                <a:latin typeface="Calibri"/>
                <a:cs typeface="Calibri"/>
              </a:rPr>
              <a:t>a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15" dirty="0">
                <a:latin typeface="Calibri"/>
                <a:cs typeface="Calibri"/>
              </a:rPr>
              <a:t>n</a:t>
            </a:r>
            <a:r>
              <a:rPr sz="1200" spc="-5" dirty="0">
                <a:latin typeface="Calibri"/>
                <a:cs typeface="Calibri"/>
              </a:rPr>
              <a:t>tries.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0" dirty="0">
                <a:latin typeface="Calibri"/>
                <a:cs typeface="Calibri"/>
              </a:rPr>
              <a:t>S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spc="-15" dirty="0">
                <a:latin typeface="Calibri"/>
                <a:cs typeface="Calibri"/>
              </a:rPr>
              <a:t>at</a:t>
            </a:r>
            <a:r>
              <a:rPr sz="1200" spc="-10" dirty="0">
                <a:latin typeface="Calibri"/>
                <a:cs typeface="Calibri"/>
              </a:rPr>
              <a:t>es </a:t>
            </a:r>
            <a:r>
              <a:rPr sz="1200" spc="0" dirty="0">
                <a:latin typeface="Calibri"/>
                <a:cs typeface="Calibri"/>
              </a:rPr>
              <a:t>build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0" dirty="0">
                <a:latin typeface="Calibri"/>
                <a:cs typeface="Calibri"/>
              </a:rPr>
              <a:t>in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time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spc="0" dirty="0">
                <a:latin typeface="Calibri"/>
                <a:cs typeface="Calibri"/>
              </a:rPr>
              <a:t>o </a:t>
            </a:r>
            <a:r>
              <a:rPr sz="1200" spc="-20" dirty="0">
                <a:latin typeface="Calibri"/>
                <a:cs typeface="Calibri"/>
              </a:rPr>
              <a:t>r</a:t>
            </a:r>
            <a:r>
              <a:rPr sz="1200" spc="-5" dirty="0">
                <a:latin typeface="Calibri"/>
                <a:cs typeface="Calibri"/>
              </a:rPr>
              <a:t>evie</a:t>
            </a:r>
            <a:r>
              <a:rPr sz="1200" spc="-125" dirty="0">
                <a:latin typeface="Calibri"/>
                <a:cs typeface="Calibri"/>
              </a:rPr>
              <a:t>w</a:t>
            </a:r>
            <a:r>
              <a:rPr sz="1200" spc="-5" dirty="0">
                <a:latin typeface="Calibri"/>
                <a:cs typeface="Calibri"/>
              </a:rPr>
              <a:t>,</a:t>
            </a:r>
            <a:r>
              <a:rPr sz="1200" spc="-10" dirty="0">
                <a:latin typeface="Calibri"/>
                <a:cs typeface="Calibri"/>
              </a:rPr>
              <a:t> c</a:t>
            </a:r>
            <a:r>
              <a:rPr sz="1200" spc="0" dirty="0">
                <a:latin typeface="Calibri"/>
                <a:cs typeface="Calibri"/>
              </a:rPr>
              <a:t>lari</a:t>
            </a:r>
            <a:r>
              <a:rPr sz="1200" spc="5" dirty="0">
                <a:latin typeface="Calibri"/>
                <a:cs typeface="Calibri"/>
              </a:rPr>
              <a:t>f</a:t>
            </a:r>
            <a:r>
              <a:rPr sz="1200" spc="-100" dirty="0">
                <a:latin typeface="Calibri"/>
                <a:cs typeface="Calibri"/>
              </a:rPr>
              <a:t>y</a:t>
            </a:r>
            <a:r>
              <a:rPr sz="1200" spc="-5" dirty="0">
                <a:latin typeface="Calibri"/>
                <a:cs typeface="Calibri"/>
              </a:rPr>
              <a:t>,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spc="0" dirty="0">
                <a:latin typeface="Calibri"/>
                <a:cs typeface="Calibri"/>
              </a:rPr>
              <a:t>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p</a:t>
            </a:r>
            <a:r>
              <a:rPr sz="1200" spc="0" dirty="0">
                <a:latin typeface="Calibri"/>
                <a:cs typeface="Calibri"/>
              </a:rPr>
              <a:t>p</a:t>
            </a: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spc="0" dirty="0">
                <a:latin typeface="Calibri"/>
                <a:cs typeface="Calibri"/>
              </a:rPr>
              <a:t>o</a:t>
            </a:r>
            <a:r>
              <a:rPr sz="1200" spc="-15" dirty="0">
                <a:latin typeface="Calibri"/>
                <a:cs typeface="Calibri"/>
              </a:rPr>
              <a:t>v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0" dirty="0">
                <a:latin typeface="Calibri"/>
                <a:cs typeface="Calibri"/>
              </a:rPr>
              <a:t>sub</a:t>
            </a:r>
            <a:r>
              <a:rPr sz="1200" spc="-10" dirty="0">
                <a:latin typeface="Calibri"/>
                <a:cs typeface="Calibri"/>
              </a:rPr>
              <a:t>g</a:t>
            </a: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spc="0" dirty="0">
                <a:latin typeface="Calibri"/>
                <a:cs typeface="Calibri"/>
              </a:rPr>
              <a:t>a</a:t>
            </a:r>
            <a:r>
              <a:rPr sz="1200" spc="-10" dirty="0">
                <a:latin typeface="Calibri"/>
                <a:cs typeface="Calibri"/>
              </a:rPr>
              <a:t>n</a:t>
            </a: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spc="-10" dirty="0">
                <a:latin typeface="Calibri"/>
                <a:cs typeface="Calibri"/>
              </a:rPr>
              <a:t>ee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0" dirty="0">
                <a:latin typeface="Calibri"/>
                <a:cs typeface="Calibri"/>
              </a:rPr>
              <a:t>d</a:t>
            </a:r>
            <a:r>
              <a:rPr sz="1200" spc="-15" dirty="0">
                <a:latin typeface="Calibri"/>
                <a:cs typeface="Calibri"/>
              </a:rPr>
              <a:t>at</a:t>
            </a:r>
            <a:r>
              <a:rPr sz="1200" spc="0" dirty="0">
                <a:latin typeface="Calibri"/>
                <a:cs typeface="Calibri"/>
              </a:rPr>
              <a:t>a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0" dirty="0">
                <a:latin typeface="Calibri"/>
                <a:cs typeface="Calibri"/>
              </a:rPr>
              <a:t>prio</a:t>
            </a:r>
            <a:r>
              <a:rPr sz="1200" spc="-5" dirty="0">
                <a:latin typeface="Calibri"/>
                <a:cs typeface="Calibri"/>
              </a:rPr>
              <a:t>r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spc="0" dirty="0">
                <a:latin typeface="Calibri"/>
                <a:cs typeface="Calibri"/>
              </a:rPr>
              <a:t>o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th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O</a:t>
            </a:r>
            <a:r>
              <a:rPr sz="1200" spc="-10" dirty="0">
                <a:latin typeface="Calibri"/>
                <a:cs typeface="Calibri"/>
              </a:rPr>
              <a:t>V</a:t>
            </a:r>
            <a:r>
              <a:rPr sz="1200" spc="0" dirty="0">
                <a:latin typeface="Calibri"/>
                <a:cs typeface="Calibri"/>
              </a:rPr>
              <a:t>C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port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0" dirty="0">
                <a:latin typeface="Calibri"/>
                <a:cs typeface="Calibri"/>
              </a:rPr>
              <a:t>du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0" dirty="0">
                <a:latin typeface="Calibri"/>
                <a:cs typeface="Calibri"/>
              </a:rPr>
              <a:t>d</a:t>
            </a:r>
            <a:r>
              <a:rPr sz="1200" spc="-15" dirty="0">
                <a:latin typeface="Calibri"/>
                <a:cs typeface="Calibri"/>
              </a:rPr>
              <a:t>at</a:t>
            </a:r>
            <a:r>
              <a:rPr sz="1200" spc="0" dirty="0">
                <a:latin typeface="Calibri"/>
                <a:cs typeface="Calibri"/>
              </a:rPr>
              <a:t>e.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27050" y="1302385"/>
          <a:ext cx="7924800" cy="31414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3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1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5279">
                <a:tc gridSpan="4"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6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erly</a:t>
                      </a:r>
                      <a:r>
                        <a:rPr sz="1600" b="1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eporting</a:t>
                      </a:r>
                      <a:r>
                        <a:rPr sz="16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 PMT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b="1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b="1" spc="0" dirty="0">
                          <a:latin typeface="Calibri"/>
                          <a:cs typeface="Calibri"/>
                        </a:rPr>
                        <a:t>eporting</a:t>
                      </a:r>
                      <a:r>
                        <a:rPr sz="16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2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600" b="1" spc="0" dirty="0">
                          <a:latin typeface="Calibri"/>
                          <a:cs typeface="Calibri"/>
                        </a:rPr>
                        <a:t>eri</a:t>
                      </a:r>
                      <a:r>
                        <a:rPr sz="1600" b="1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b="1" spc="0" dirty="0">
                          <a:latin typeface="Calibri"/>
                          <a:cs typeface="Calibri"/>
                        </a:rPr>
                        <a:t>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Su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600" b="1" spc="0" dirty="0">
                          <a:latin typeface="Calibri"/>
                          <a:cs typeface="Calibri"/>
                        </a:rPr>
                        <a:t>missi</a:t>
                      </a:r>
                      <a:r>
                        <a:rPr sz="1600" b="1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b="1" spc="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2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600" b="1" spc="0" dirty="0">
                          <a:latin typeface="Calibri"/>
                          <a:cs typeface="Calibri"/>
                        </a:rPr>
                        <a:t>eri</a:t>
                      </a:r>
                      <a:r>
                        <a:rPr sz="1600" b="1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b="1" spc="0" dirty="0">
                          <a:latin typeface="Calibri"/>
                          <a:cs typeface="Calibri"/>
                        </a:rPr>
                        <a:t>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Co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b="1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b="1" spc="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b="1" spc="0" dirty="0">
                          <a:latin typeface="Calibri"/>
                          <a:cs typeface="Calibri"/>
                        </a:rPr>
                        <a:t>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600" b="1" spc="-2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600" b="1" spc="0" dirty="0">
                          <a:latin typeface="Calibri"/>
                          <a:cs typeface="Calibri"/>
                        </a:rPr>
                        <a:t>C De</a:t>
                      </a:r>
                      <a:r>
                        <a:rPr sz="1600" b="1" spc="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600" b="1" spc="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600" b="1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b="1" spc="0" dirty="0">
                          <a:latin typeface="Calibri"/>
                          <a:cs typeface="Calibri"/>
                        </a:rPr>
                        <a:t>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72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Oc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0" dirty="0">
                          <a:latin typeface="Calibri"/>
                          <a:cs typeface="Calibri"/>
                        </a:rPr>
                        <a:t>ober</a:t>
                      </a:r>
                      <a:r>
                        <a:rPr sz="16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600" spc="0" dirty="0">
                          <a:latin typeface="Calibri"/>
                          <a:cs typeface="Calibri"/>
                        </a:rPr>
                        <a:t>–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Dec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0" dirty="0">
                          <a:latin typeface="Calibri"/>
                          <a:cs typeface="Calibri"/>
                        </a:rPr>
                        <a:t>mber</a:t>
                      </a:r>
                      <a:r>
                        <a:rPr sz="16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600" spc="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J</a:t>
                      </a:r>
                      <a:r>
                        <a:rPr sz="1600" spc="0" dirty="0">
                          <a:latin typeface="Calibri"/>
                          <a:cs typeface="Calibri"/>
                        </a:rPr>
                        <a:t>anua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600" spc="0" dirty="0">
                          <a:latin typeface="Calibri"/>
                          <a:cs typeface="Calibri"/>
                        </a:rPr>
                        <a:t>eb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0" dirty="0">
                          <a:latin typeface="Calibri"/>
                          <a:cs typeface="Calibri"/>
                        </a:rPr>
                        <a:t>ua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6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600" spc="0" dirty="0">
                          <a:latin typeface="Calibri"/>
                          <a:cs typeface="Calibri"/>
                        </a:rPr>
                        <a:t>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600" spc="-3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600" spc="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600" spc="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0" dirty="0">
                          <a:latin typeface="Calibri"/>
                          <a:cs typeface="Calibri"/>
                        </a:rPr>
                        <a:t>mance</a:t>
                      </a:r>
                      <a:r>
                        <a:rPr sz="16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0" dirty="0">
                          <a:latin typeface="Calibri"/>
                          <a:cs typeface="Calibri"/>
                        </a:rPr>
                        <a:t>Measu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0" dirty="0">
                          <a:latin typeface="Calibri"/>
                          <a:cs typeface="Calibri"/>
                        </a:rPr>
                        <a:t>es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600" spc="-2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600" spc="0" dirty="0">
                          <a:latin typeface="Calibri"/>
                          <a:cs typeface="Calibri"/>
                        </a:rPr>
                        <a:t>eb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0" dirty="0">
                          <a:latin typeface="Calibri"/>
                          <a:cs typeface="Calibri"/>
                        </a:rPr>
                        <a:t>ua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600" spc="0" dirty="0">
                          <a:latin typeface="Calibri"/>
                          <a:cs typeface="Calibri"/>
                        </a:rPr>
                        <a:t>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72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J</a:t>
                      </a:r>
                      <a:r>
                        <a:rPr sz="1600" spc="0" dirty="0">
                          <a:latin typeface="Calibri"/>
                          <a:cs typeface="Calibri"/>
                        </a:rPr>
                        <a:t>anua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0" dirty="0">
                          <a:latin typeface="Calibri"/>
                          <a:cs typeface="Calibri"/>
                        </a:rPr>
                        <a:t>y 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600" spc="0" dirty="0">
                          <a:latin typeface="Calibri"/>
                          <a:cs typeface="Calibri"/>
                        </a:rPr>
                        <a:t>Ma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0" dirty="0">
                          <a:latin typeface="Calibri"/>
                          <a:cs typeface="Calibri"/>
                        </a:rPr>
                        <a:t>ch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600" spc="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April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1–</a:t>
                      </a:r>
                      <a:r>
                        <a:rPr sz="1600" spc="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600" spc="0" dirty="0">
                          <a:latin typeface="Calibri"/>
                          <a:cs typeface="Calibri"/>
                        </a:rPr>
                        <a:t>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600" spc="-3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600" spc="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600" spc="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0" dirty="0">
                          <a:latin typeface="Calibri"/>
                          <a:cs typeface="Calibri"/>
                        </a:rPr>
                        <a:t>mance</a:t>
                      </a:r>
                      <a:r>
                        <a:rPr sz="16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0" dirty="0">
                          <a:latin typeface="Calibri"/>
                          <a:cs typeface="Calibri"/>
                        </a:rPr>
                        <a:t>Measu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0" dirty="0">
                          <a:latin typeface="Calibri"/>
                          <a:cs typeface="Calibri"/>
                        </a:rPr>
                        <a:t>es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April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600" spc="0" dirty="0">
                          <a:latin typeface="Calibri"/>
                          <a:cs typeface="Calibri"/>
                        </a:rPr>
                        <a:t>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7728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April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1–J</a:t>
                      </a:r>
                      <a:r>
                        <a:rPr sz="1600" spc="0" dirty="0">
                          <a:latin typeface="Calibri"/>
                          <a:cs typeface="Calibri"/>
                        </a:rPr>
                        <a:t>une</a:t>
                      </a:r>
                      <a:r>
                        <a:rPr sz="16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600" spc="0" dirty="0">
                          <a:latin typeface="Calibri"/>
                          <a:cs typeface="Calibri"/>
                        </a:rPr>
                        <a:t>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J</a:t>
                      </a:r>
                      <a:r>
                        <a:rPr sz="1600" spc="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600" spc="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600" spc="0" dirty="0">
                          <a:latin typeface="Calibri"/>
                          <a:cs typeface="Calibri"/>
                        </a:rPr>
                        <a:t>Au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600" spc="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spc="0" dirty="0">
                          <a:latin typeface="Calibri"/>
                          <a:cs typeface="Calibri"/>
                        </a:rPr>
                        <a:t>t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600" spc="0" dirty="0">
                          <a:latin typeface="Calibri"/>
                          <a:cs typeface="Calibri"/>
                        </a:rPr>
                        <a:t>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600" spc="-3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600" spc="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600" spc="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0" dirty="0">
                          <a:latin typeface="Calibri"/>
                          <a:cs typeface="Calibri"/>
                        </a:rPr>
                        <a:t>mance</a:t>
                      </a:r>
                      <a:r>
                        <a:rPr sz="16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0" dirty="0">
                          <a:latin typeface="Calibri"/>
                          <a:cs typeface="Calibri"/>
                        </a:rPr>
                        <a:t>Measu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0" dirty="0">
                          <a:latin typeface="Calibri"/>
                          <a:cs typeface="Calibri"/>
                        </a:rPr>
                        <a:t>es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J</a:t>
                      </a:r>
                      <a:r>
                        <a:rPr sz="1600" spc="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600" spc="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600" spc="0" dirty="0">
                          <a:latin typeface="Calibri"/>
                          <a:cs typeface="Calibri"/>
                        </a:rPr>
                        <a:t>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772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J</a:t>
                      </a:r>
                      <a:r>
                        <a:rPr sz="1600" spc="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600" spc="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1–</a:t>
                      </a:r>
                      <a:r>
                        <a:rPr sz="1600" spc="0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600" spc="0" dirty="0">
                          <a:latin typeface="Calibri"/>
                          <a:cs typeface="Calibri"/>
                        </a:rPr>
                        <a:t>ber</a:t>
                      </a:r>
                      <a:r>
                        <a:rPr sz="16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600" spc="0" dirty="0">
                          <a:latin typeface="Calibri"/>
                          <a:cs typeface="Calibri"/>
                        </a:rPr>
                        <a:t>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252729">
                        <a:lnSpc>
                          <a:spcPct val="1002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Oc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0" dirty="0">
                          <a:latin typeface="Calibri"/>
                          <a:cs typeface="Calibri"/>
                        </a:rPr>
                        <a:t>ober</a:t>
                      </a:r>
                      <a:r>
                        <a:rPr sz="16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1–</a:t>
                      </a:r>
                      <a:r>
                        <a:rPr sz="1600" spc="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ov</a:t>
                      </a:r>
                      <a:r>
                        <a:rPr sz="1600" spc="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600" spc="0" dirty="0">
                          <a:latin typeface="Calibri"/>
                          <a:cs typeface="Calibri"/>
                        </a:rPr>
                        <a:t>ber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15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89230">
                        <a:lnSpc>
                          <a:spcPct val="100200"/>
                        </a:lnSpc>
                      </a:pPr>
                      <a:r>
                        <a:rPr sz="1600" spc="-3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600" spc="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600" spc="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0" dirty="0">
                          <a:latin typeface="Calibri"/>
                          <a:cs typeface="Calibri"/>
                        </a:rPr>
                        <a:t>mance</a:t>
                      </a:r>
                      <a:r>
                        <a:rPr sz="16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0" dirty="0">
                          <a:latin typeface="Calibri"/>
                          <a:cs typeface="Calibri"/>
                        </a:rPr>
                        <a:t>Measu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0" dirty="0">
                          <a:latin typeface="Calibri"/>
                          <a:cs typeface="Calibri"/>
                        </a:rPr>
                        <a:t>es and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0" dirty="0">
                          <a:latin typeface="Calibri"/>
                          <a:cs typeface="Calibri"/>
                        </a:rPr>
                        <a:t>Nar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0" dirty="0">
                          <a:latin typeface="Calibri"/>
                          <a:cs typeface="Calibri"/>
                        </a:rPr>
                        <a:t>ti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600" spc="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Q</a:t>
                      </a:r>
                      <a:r>
                        <a:rPr sz="1600" spc="0" dirty="0">
                          <a:latin typeface="Calibri"/>
                          <a:cs typeface="Calibri"/>
                        </a:rPr>
                        <a:t>ue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spc="0" dirty="0">
                          <a:latin typeface="Calibri"/>
                          <a:cs typeface="Calibri"/>
                        </a:rPr>
                        <a:t>tions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Oc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0" dirty="0">
                          <a:latin typeface="Calibri"/>
                          <a:cs typeface="Calibri"/>
                        </a:rPr>
                        <a:t>ober</a:t>
                      </a:r>
                      <a:r>
                        <a:rPr sz="16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600" spc="0" dirty="0">
                          <a:latin typeface="Calibri"/>
                          <a:cs typeface="Calibri"/>
                        </a:rPr>
                        <a:t>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4162" y="1219961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25908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31480" y="304800"/>
            <a:ext cx="731520" cy="731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509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spc="-25" dirty="0">
                <a:solidFill>
                  <a:srgbClr val="082F75"/>
                </a:solidFill>
                <a:latin typeface="Arial"/>
                <a:cs typeface="Arial"/>
              </a:rPr>
              <a:t>Performance</a:t>
            </a:r>
            <a:r>
              <a:rPr sz="4000" spc="30" dirty="0">
                <a:solidFill>
                  <a:srgbClr val="082F75"/>
                </a:solidFill>
                <a:latin typeface="Arial"/>
                <a:cs typeface="Arial"/>
              </a:rPr>
              <a:t> </a:t>
            </a:r>
            <a:r>
              <a:rPr sz="4000" spc="-25" dirty="0">
                <a:solidFill>
                  <a:srgbClr val="082F75"/>
                </a:solidFill>
                <a:latin typeface="Arial"/>
                <a:cs typeface="Arial"/>
              </a:rPr>
              <a:t>Measures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3765169"/>
            <a:ext cx="7906384" cy="15062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6764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1800" spc="-10" dirty="0">
                <a:latin typeface="Calibri"/>
                <a:cs typeface="Calibri"/>
              </a:rPr>
              <a:t>Once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AR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d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ntry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has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en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app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spc="-20" dirty="0">
                <a:latin typeface="Calibri"/>
                <a:cs typeface="Calibri"/>
              </a:rPr>
              <a:t>v</a:t>
            </a:r>
            <a:r>
              <a:rPr sz="1800" spc="-10" dirty="0">
                <a:latin typeface="Calibri"/>
                <a:cs typeface="Calibri"/>
              </a:rPr>
              <a:t>ed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by 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e,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 </a:t>
            </a:r>
            <a:r>
              <a:rPr sz="1800" spc="5" dirty="0">
                <a:latin typeface="Calibri"/>
                <a:cs typeface="Calibri"/>
              </a:rPr>
              <a:t>s</a:t>
            </a:r>
            <a:r>
              <a:rPr sz="1800" spc="0" dirty="0">
                <a:latin typeface="Calibri"/>
                <a:cs typeface="Calibri"/>
              </a:rPr>
              <a:t>ub</a:t>
            </a:r>
            <a:r>
              <a:rPr sz="1800" spc="-10" dirty="0">
                <a:latin typeface="Calibri"/>
                <a:cs typeface="Calibri"/>
              </a:rPr>
              <a:t>g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w</a:t>
            </a:r>
            <a:r>
              <a:rPr sz="1800" spc="-5" dirty="0">
                <a:latin typeface="Calibri"/>
                <a:cs typeface="Calibri"/>
              </a:rPr>
              <a:t>il</a:t>
            </a:r>
            <a:r>
              <a:rPr sz="1800" spc="0" dirty="0">
                <a:latin typeface="Calibri"/>
                <a:cs typeface="Calibri"/>
              </a:rPr>
              <a:t>l then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ab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0" dirty="0">
                <a:latin typeface="Calibri"/>
                <a:cs typeface="Calibri"/>
              </a:rPr>
              <a:t>omp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their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5" dirty="0">
                <a:latin typeface="Calibri"/>
                <a:cs typeface="Calibri"/>
              </a:rPr>
              <a:t>P</a:t>
            </a:r>
            <a:r>
              <a:rPr sz="1800" spc="-10" dirty="0">
                <a:latin typeface="Calibri"/>
                <a:cs typeface="Calibri"/>
              </a:rPr>
              <a:t>er</a:t>
            </a:r>
            <a:r>
              <a:rPr sz="1800" spc="-45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ormance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Mea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0" dirty="0">
                <a:latin typeface="Calibri"/>
                <a:cs typeface="Calibri"/>
              </a:rPr>
              <a:t>u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d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ntry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</a:t>
            </a:r>
            <a:r>
              <a:rPr sz="1800" spc="-5" dirty="0">
                <a:latin typeface="Calibri"/>
                <a:cs typeface="Calibri"/>
              </a:rPr>
              <a:t> Sub</a:t>
            </a:r>
            <a:r>
              <a:rPr sz="1800" spc="-10" dirty="0">
                <a:latin typeface="Calibri"/>
                <a:cs typeface="Calibri"/>
              </a:rPr>
              <a:t>g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D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p</a:t>
            </a:r>
            <a:r>
              <a:rPr sz="1800" spc="-10" dirty="0">
                <a:latin typeface="Calibri"/>
                <a:cs typeface="Calibri"/>
              </a:rPr>
              <a:t>or</a:t>
            </a:r>
            <a:r>
              <a:rPr sz="1800" spc="-2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4965" algn="l"/>
              </a:tabLst>
            </a:pPr>
            <a:r>
              <a:rPr sz="1800" spc="-10" dirty="0">
                <a:latin typeface="Calibri"/>
                <a:cs typeface="Calibri"/>
              </a:rPr>
              <a:t>Select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n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er D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ab,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and 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d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opd</a:t>
            </a:r>
            <a:r>
              <a:rPr sz="1800" spc="-10" dirty="0">
                <a:latin typeface="Calibri"/>
                <a:cs typeface="Calibri"/>
              </a:rPr>
              <a:t>o</a:t>
            </a:r>
            <a:r>
              <a:rPr sz="1800" spc="0" dirty="0">
                <a:latin typeface="Calibri"/>
                <a:cs typeface="Calibri"/>
              </a:rPr>
              <a:t>wn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li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w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0" dirty="0">
                <a:latin typeface="Calibri"/>
                <a:cs typeface="Calibri"/>
              </a:rPr>
              <a:t>l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app</a:t>
            </a:r>
            <a:r>
              <a:rPr sz="1800" spc="-10" dirty="0">
                <a:latin typeface="Calibri"/>
                <a:cs typeface="Calibri"/>
              </a:rPr>
              <a:t>ear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w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th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p</a:t>
            </a:r>
            <a:r>
              <a:rPr sz="1800" spc="-10" dirty="0">
                <a:latin typeface="Calibri"/>
                <a:cs typeface="Calibri"/>
              </a:rPr>
              <a:t>or</a:t>
            </a:r>
            <a:r>
              <a:rPr sz="1800" spc="-20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ng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ods.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54965" algn="l"/>
              </a:tabLst>
            </a:pPr>
            <a:r>
              <a:rPr sz="1800" spc="-10" dirty="0">
                <a:latin typeface="Calibri"/>
                <a:cs typeface="Calibri"/>
              </a:rPr>
              <a:t>Select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p</a:t>
            </a:r>
            <a:r>
              <a:rPr sz="1800" spc="-10" dirty="0">
                <a:latin typeface="Calibri"/>
                <a:cs typeface="Calibri"/>
              </a:rPr>
              <a:t>or</a:t>
            </a:r>
            <a:r>
              <a:rPr sz="1800" spc="-20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ng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od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or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whi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spc="0" dirty="0">
                <a:latin typeface="Calibri"/>
                <a:cs typeface="Calibri"/>
              </a:rPr>
              <a:t>h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0" dirty="0">
                <a:latin typeface="Calibri"/>
                <a:cs typeface="Calibri"/>
              </a:rPr>
              <a:t>ou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w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nt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en</a:t>
            </a:r>
            <a:r>
              <a:rPr sz="1800" spc="-45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er da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a.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8244" y="1584960"/>
            <a:ext cx="8519160" cy="18790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200" y="1613916"/>
            <a:ext cx="8410956" cy="17708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5676" y="1612391"/>
            <a:ext cx="8414004" cy="1773936"/>
          </a:xfrm>
          <a:custGeom>
            <a:avLst/>
            <a:gdLst/>
            <a:ahLst/>
            <a:cxnLst/>
            <a:rect l="l" t="t" r="r" b="b"/>
            <a:pathLst>
              <a:path w="8414004" h="1773936">
                <a:moveTo>
                  <a:pt x="0" y="1773936"/>
                </a:moveTo>
                <a:lnTo>
                  <a:pt x="8414004" y="1773936"/>
                </a:lnTo>
                <a:lnTo>
                  <a:pt x="8414004" y="0"/>
                </a:lnTo>
                <a:lnTo>
                  <a:pt x="0" y="0"/>
                </a:lnTo>
                <a:lnTo>
                  <a:pt x="0" y="177393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4162" y="1219961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25908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31480" y="304800"/>
            <a:ext cx="731520" cy="731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509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spc="-25" dirty="0">
                <a:solidFill>
                  <a:srgbClr val="082F75"/>
                </a:solidFill>
                <a:latin typeface="Arial"/>
                <a:cs typeface="Arial"/>
              </a:rPr>
              <a:t>Performance</a:t>
            </a:r>
            <a:r>
              <a:rPr sz="4000" spc="30" dirty="0">
                <a:solidFill>
                  <a:srgbClr val="082F75"/>
                </a:solidFill>
                <a:latin typeface="Arial"/>
                <a:cs typeface="Arial"/>
              </a:rPr>
              <a:t> </a:t>
            </a:r>
            <a:r>
              <a:rPr sz="4000" spc="-25" dirty="0">
                <a:solidFill>
                  <a:srgbClr val="082F75"/>
                </a:solidFill>
                <a:latin typeface="Arial"/>
                <a:cs typeface="Arial"/>
              </a:rPr>
              <a:t>Measure</a:t>
            </a:r>
            <a:r>
              <a:rPr sz="4000" spc="30" dirty="0">
                <a:solidFill>
                  <a:srgbClr val="082F75"/>
                </a:solidFill>
                <a:latin typeface="Arial"/>
                <a:cs typeface="Arial"/>
              </a:rPr>
              <a:t> </a:t>
            </a:r>
            <a:r>
              <a:rPr sz="4000" spc="-25" dirty="0">
                <a:solidFill>
                  <a:srgbClr val="082F75"/>
                </a:solidFill>
                <a:latin typeface="Arial"/>
                <a:cs typeface="Arial"/>
              </a:rPr>
              <a:t>Screens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4850" y="4069969"/>
            <a:ext cx="7628890" cy="13963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1800" spc="-10" dirty="0">
                <a:latin typeface="Calibri"/>
                <a:cs typeface="Calibri"/>
              </a:rPr>
              <a:t>Use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0" dirty="0">
                <a:latin typeface="Calibri"/>
                <a:cs typeface="Calibri"/>
              </a:rPr>
              <a:t>an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n</a:t>
            </a:r>
            <a:r>
              <a:rPr sz="1800" spc="-25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vi</a:t>
            </a:r>
            <a:r>
              <a:rPr sz="1800" spc="-45" dirty="0">
                <a:latin typeface="Calibri"/>
                <a:cs typeface="Calibri"/>
              </a:rPr>
              <a:t>g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 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di</a:t>
            </a:r>
            <a:r>
              <a:rPr sz="1800" spc="-15" dirty="0">
                <a:latin typeface="Calibri"/>
                <a:cs typeface="Calibri"/>
              </a:rPr>
              <a:t>f</a:t>
            </a:r>
            <a:r>
              <a:rPr sz="1800" spc="-50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t da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ntry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sc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0" dirty="0">
                <a:latin typeface="Calibri"/>
                <a:cs typeface="Calibri"/>
              </a:rPr>
              <a:t>ns </a:t>
            </a:r>
            <a:r>
              <a:rPr sz="1800" spc="-10" dirty="0">
                <a:latin typeface="Calibri"/>
                <a:cs typeface="Calibri"/>
              </a:rPr>
              <a:t>by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li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0" dirty="0">
                <a:latin typeface="Calibri"/>
                <a:cs typeface="Calibri"/>
              </a:rPr>
              <a:t>k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ng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on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 </a:t>
            </a:r>
            <a:r>
              <a:rPr sz="1800" spc="5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5" dirty="0">
                <a:latin typeface="Calibri"/>
                <a:cs typeface="Calibri"/>
              </a:rPr>
              <a:t>c</a:t>
            </a:r>
            <a:r>
              <a:rPr sz="1800" spc="0" dirty="0">
                <a:latin typeface="Calibri"/>
                <a:cs typeface="Calibri"/>
              </a:rPr>
              <a:t>onda</a:t>
            </a:r>
            <a:r>
              <a:rPr sz="1800" spc="-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y me</a:t>
            </a:r>
            <a:r>
              <a:rPr sz="1800" spc="-5" dirty="0">
                <a:latin typeface="Calibri"/>
                <a:cs typeface="Calibri"/>
              </a:rPr>
              <a:t>n</a:t>
            </a:r>
            <a:r>
              <a:rPr sz="1800" spc="0" dirty="0">
                <a:latin typeface="Calibri"/>
                <a:cs typeface="Calibri"/>
              </a:rPr>
              <a:t>u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b</a:t>
            </a:r>
            <a:r>
              <a:rPr sz="1800" spc="-10" dirty="0">
                <a:latin typeface="Calibri"/>
                <a:cs typeface="Calibri"/>
              </a:rPr>
              <a:t>ar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ab</a:t>
            </a:r>
            <a:r>
              <a:rPr sz="1800" spc="-10" dirty="0">
                <a:latin typeface="Calibri"/>
                <a:cs typeface="Calibri"/>
              </a:rPr>
              <a:t>o</a:t>
            </a:r>
            <a:r>
              <a:rPr sz="1800" spc="-20" dirty="0">
                <a:latin typeface="Calibri"/>
                <a:cs typeface="Calibri"/>
              </a:rPr>
              <a:t>v</a:t>
            </a:r>
            <a:r>
              <a:rPr sz="1800" spc="-10" dirty="0">
                <a:latin typeface="Calibri"/>
                <a:cs typeface="Calibri"/>
              </a:rPr>
              <a:t>e the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d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ntry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fie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0" dirty="0">
                <a:latin typeface="Calibri"/>
                <a:cs typeface="Calibri"/>
              </a:rPr>
              <a:t>ds.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100"/>
              </a:lnSpc>
              <a:spcBef>
                <a:spcPts val="59"/>
              </a:spcBef>
              <a:buFont typeface="Arial"/>
              <a:buChar char="•"/>
            </a:pPr>
            <a:endParaRPr sz="110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1800" spc="-10" dirty="0">
                <a:latin typeface="Calibri"/>
                <a:cs typeface="Calibri"/>
              </a:rPr>
              <a:t>Pl</a:t>
            </a:r>
            <a:r>
              <a:rPr sz="1800" spc="0" dirty="0">
                <a:latin typeface="Calibri"/>
                <a:cs typeface="Calibri"/>
              </a:rPr>
              <a:t>ea</a:t>
            </a:r>
            <a:r>
              <a:rPr sz="1800" spc="5" dirty="0">
                <a:latin typeface="Calibri"/>
                <a:cs typeface="Calibri"/>
              </a:rPr>
              <a:t>s</a:t>
            </a:r>
            <a:r>
              <a:rPr sz="1800" spc="0" dirty="0">
                <a:latin typeface="Calibri"/>
                <a:cs typeface="Calibri"/>
              </a:rPr>
              <a:t>e </a:t>
            </a:r>
            <a:r>
              <a:rPr sz="1800" spc="-2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0" dirty="0">
                <a:latin typeface="Calibri"/>
                <a:cs typeface="Calibri"/>
              </a:rPr>
              <a:t>f</a:t>
            </a:r>
            <a:r>
              <a:rPr sz="1800" spc="0" dirty="0">
                <a:latin typeface="Calibri"/>
                <a:cs typeface="Calibri"/>
              </a:rPr>
              <a:t>er </a:t>
            </a:r>
            <a:r>
              <a:rPr sz="1800" spc="-2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o 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Subg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ee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D</a:t>
            </a:r>
            <a:r>
              <a:rPr sz="1800" spc="-20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eport </a:t>
            </a:r>
            <a:r>
              <a:rPr sz="1800" spc="-100" dirty="0">
                <a:latin typeface="Calibri"/>
                <a:cs typeface="Calibri"/>
              </a:rPr>
              <a:t>F</a:t>
            </a:r>
            <a:r>
              <a:rPr sz="1800" spc="-25" dirty="0">
                <a:latin typeface="Calibri"/>
                <a:cs typeface="Calibri"/>
              </a:rPr>
              <a:t>A</a:t>
            </a:r>
            <a:r>
              <a:rPr sz="1800" spc="0" dirty="0">
                <a:latin typeface="Calibri"/>
                <a:cs typeface="Calibri"/>
              </a:rPr>
              <a:t>Q 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0" dirty="0">
                <a:latin typeface="Calibri"/>
                <a:cs typeface="Calibri"/>
              </a:rPr>
              <a:t>or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mo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d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0" dirty="0">
                <a:latin typeface="Calibri"/>
                <a:cs typeface="Calibri"/>
              </a:rPr>
              <a:t>ed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n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0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m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on</a:t>
            </a:r>
            <a:endParaRPr sz="1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abou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sub</a:t>
            </a:r>
            <a:r>
              <a:rPr sz="1800" spc="5" dirty="0">
                <a:latin typeface="Calibri"/>
                <a:cs typeface="Calibri"/>
              </a:rPr>
              <a:t>g</a:t>
            </a:r>
            <a:r>
              <a:rPr sz="1800" spc="-5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50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ormance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me</a:t>
            </a:r>
            <a:r>
              <a:rPr sz="1800" spc="-5" dirty="0">
                <a:latin typeface="Calibri"/>
                <a:cs typeface="Calibri"/>
              </a:rPr>
              <a:t>a</a:t>
            </a:r>
            <a:r>
              <a:rPr sz="1800" spc="0" dirty="0">
                <a:latin typeface="Calibri"/>
                <a:cs typeface="Calibri"/>
              </a:rPr>
              <a:t>su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" y="1495044"/>
            <a:ext cx="8063483" cy="24886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6155" y="1524000"/>
            <a:ext cx="7955280" cy="23804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4631" y="1522475"/>
            <a:ext cx="7958328" cy="2383536"/>
          </a:xfrm>
          <a:custGeom>
            <a:avLst/>
            <a:gdLst/>
            <a:ahLst/>
            <a:cxnLst/>
            <a:rect l="l" t="t" r="r" b="b"/>
            <a:pathLst>
              <a:path w="7958328" h="2383536">
                <a:moveTo>
                  <a:pt x="0" y="2383536"/>
                </a:moveTo>
                <a:lnTo>
                  <a:pt x="7958328" y="2383536"/>
                </a:lnTo>
                <a:lnTo>
                  <a:pt x="7958328" y="0"/>
                </a:lnTo>
                <a:lnTo>
                  <a:pt x="0" y="0"/>
                </a:lnTo>
                <a:lnTo>
                  <a:pt x="0" y="238353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0362" y="2667761"/>
            <a:ext cx="7696200" cy="381000"/>
          </a:xfrm>
          <a:custGeom>
            <a:avLst/>
            <a:gdLst/>
            <a:ahLst/>
            <a:cxnLst/>
            <a:rect l="l" t="t" r="r" b="b"/>
            <a:pathLst>
              <a:path w="7696200" h="381000">
                <a:moveTo>
                  <a:pt x="0" y="63500"/>
                </a:moveTo>
                <a:lnTo>
                  <a:pt x="13689" y="24120"/>
                </a:lnTo>
                <a:lnTo>
                  <a:pt x="48098" y="1882"/>
                </a:lnTo>
                <a:lnTo>
                  <a:pt x="7632700" y="0"/>
                </a:lnTo>
                <a:lnTo>
                  <a:pt x="7647113" y="1645"/>
                </a:lnTo>
                <a:lnTo>
                  <a:pt x="7681891" y="23355"/>
                </a:lnTo>
                <a:lnTo>
                  <a:pt x="7696191" y="62445"/>
                </a:lnTo>
                <a:lnTo>
                  <a:pt x="7696200" y="317500"/>
                </a:lnTo>
                <a:lnTo>
                  <a:pt x="7694554" y="331913"/>
                </a:lnTo>
                <a:lnTo>
                  <a:pt x="7672844" y="366691"/>
                </a:lnTo>
                <a:lnTo>
                  <a:pt x="7633754" y="380991"/>
                </a:lnTo>
                <a:lnTo>
                  <a:pt x="63500" y="381000"/>
                </a:lnTo>
                <a:lnTo>
                  <a:pt x="49082" y="379354"/>
                </a:lnTo>
                <a:lnTo>
                  <a:pt x="14304" y="357644"/>
                </a:lnTo>
                <a:lnTo>
                  <a:pt x="8" y="318554"/>
                </a:lnTo>
                <a:lnTo>
                  <a:pt x="0" y="63500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4162" y="1219961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25908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31480" y="304800"/>
            <a:ext cx="731520" cy="731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509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spc="-25" dirty="0">
                <a:solidFill>
                  <a:srgbClr val="082F75"/>
                </a:solidFill>
                <a:latin typeface="Arial"/>
                <a:cs typeface="Arial"/>
              </a:rPr>
              <a:t>Data</a:t>
            </a:r>
            <a:r>
              <a:rPr sz="4000" spc="5" dirty="0">
                <a:solidFill>
                  <a:srgbClr val="082F75"/>
                </a:solidFill>
                <a:latin typeface="Arial"/>
                <a:cs typeface="Arial"/>
              </a:rPr>
              <a:t> </a:t>
            </a:r>
            <a:r>
              <a:rPr sz="4000" spc="-20" dirty="0">
                <a:solidFill>
                  <a:srgbClr val="082F75"/>
                </a:solidFill>
                <a:latin typeface="Arial"/>
                <a:cs typeface="Arial"/>
              </a:rPr>
              <a:t>Entry</a:t>
            </a:r>
            <a:r>
              <a:rPr sz="4000" spc="10" dirty="0">
                <a:solidFill>
                  <a:srgbClr val="082F75"/>
                </a:solidFill>
                <a:latin typeface="Arial"/>
                <a:cs typeface="Arial"/>
              </a:rPr>
              <a:t> </a:t>
            </a:r>
            <a:r>
              <a:rPr sz="4000" spc="-25" dirty="0">
                <a:solidFill>
                  <a:srgbClr val="082F75"/>
                </a:solidFill>
                <a:latin typeface="Arial"/>
                <a:cs typeface="Arial"/>
              </a:rPr>
              <a:t>Remi</a:t>
            </a:r>
            <a:r>
              <a:rPr sz="4000" spc="-40" dirty="0">
                <a:solidFill>
                  <a:srgbClr val="082F75"/>
                </a:solidFill>
                <a:latin typeface="Arial"/>
                <a:cs typeface="Arial"/>
              </a:rPr>
              <a:t>n</a:t>
            </a:r>
            <a:r>
              <a:rPr sz="4000" spc="-20" dirty="0">
                <a:solidFill>
                  <a:srgbClr val="082F75"/>
                </a:solidFill>
                <a:latin typeface="Arial"/>
                <a:cs typeface="Arial"/>
              </a:rPr>
              <a:t>ders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2140" y="1573149"/>
            <a:ext cx="2314575" cy="2846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70815" indent="-343535">
              <a:lnSpc>
                <a:spcPts val="1939"/>
              </a:lnSpc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All fie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0" dirty="0">
                <a:latin typeface="Calibri"/>
                <a:cs typeface="Calibri"/>
              </a:rPr>
              <a:t>ds </a:t>
            </a:r>
            <a:r>
              <a:rPr sz="1800" spc="-10" dirty="0">
                <a:latin typeface="Calibri"/>
                <a:cs typeface="Calibri"/>
              </a:rPr>
              <a:t>mar</a:t>
            </a:r>
            <a:r>
              <a:rPr sz="1800" spc="-75" dirty="0">
                <a:latin typeface="Calibri"/>
                <a:cs typeface="Calibri"/>
              </a:rPr>
              <a:t>k</a:t>
            </a:r>
            <a:r>
              <a:rPr sz="1800" spc="-10" dirty="0">
                <a:latin typeface="Calibri"/>
                <a:cs typeface="Calibri"/>
              </a:rPr>
              <a:t>ed</a:t>
            </a:r>
            <a:r>
              <a:rPr sz="1800" spc="-5" dirty="0">
                <a:latin typeface="Calibri"/>
                <a:cs typeface="Calibri"/>
              </a:rPr>
              <a:t> “N</a:t>
            </a:r>
            <a:r>
              <a:rPr sz="1800" spc="5" dirty="0">
                <a:latin typeface="Calibri"/>
                <a:cs typeface="Calibri"/>
              </a:rPr>
              <a:t>u</a:t>
            </a:r>
            <a:r>
              <a:rPr sz="1800" spc="0" dirty="0">
                <a:latin typeface="Calibri"/>
                <a:cs typeface="Calibri"/>
              </a:rPr>
              <a:t>mb</a:t>
            </a:r>
            <a:r>
              <a:rPr sz="1800" spc="5" dirty="0">
                <a:latin typeface="Calibri"/>
                <a:cs typeface="Calibri"/>
              </a:rPr>
              <a:t>e</a:t>
            </a:r>
            <a:r>
              <a:rPr sz="1800" spc="75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”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w</a:t>
            </a:r>
            <a:r>
              <a:rPr sz="1800" spc="-10" dirty="0">
                <a:latin typeface="Calibri"/>
                <a:cs typeface="Calibri"/>
              </a:rPr>
              <a:t>il</a:t>
            </a:r>
            <a:r>
              <a:rPr sz="1800" spc="0" dirty="0">
                <a:latin typeface="Calibri"/>
                <a:cs typeface="Calibri"/>
              </a:rPr>
              <a:t>l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only </a:t>
            </a:r>
            <a:r>
              <a:rPr sz="1800" spc="-10" dirty="0">
                <a:latin typeface="Calibri"/>
                <a:cs typeface="Calibri"/>
              </a:rPr>
              <a:t>ac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p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nu</a:t>
            </a:r>
            <a:r>
              <a:rPr sz="1800" spc="-10" dirty="0">
                <a:latin typeface="Calibri"/>
                <a:cs typeface="Calibri"/>
              </a:rPr>
              <a:t>meric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v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0" dirty="0">
                <a:latin typeface="Calibri"/>
                <a:cs typeface="Calibri"/>
              </a:rPr>
              <a:t>ue</a:t>
            </a:r>
            <a:r>
              <a:rPr sz="1800" spc="5" dirty="0">
                <a:latin typeface="Calibri"/>
                <a:cs typeface="Calibri"/>
              </a:rPr>
              <a:t>s</a:t>
            </a:r>
            <a:r>
              <a:rPr sz="1800" spc="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33"/>
              </a:spcBef>
              <a:buFont typeface="Arial"/>
              <a:buChar char="•"/>
            </a:pPr>
            <a:endParaRPr sz="75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 marL="355600" marR="12700" indent="-343535">
              <a:lnSpc>
                <a:spcPct val="90000"/>
              </a:lnSpc>
              <a:buFont typeface="Arial"/>
              <a:buChar char="•"/>
              <a:tabLst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Underl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0" dirty="0">
                <a:latin typeface="Calibri"/>
                <a:cs typeface="Calibri"/>
              </a:rPr>
              <a:t>d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30" dirty="0">
                <a:latin typeface="Calibri"/>
                <a:cs typeface="Calibri"/>
              </a:rPr>
              <a:t>e</a:t>
            </a:r>
            <a:r>
              <a:rPr sz="1800" spc="0" dirty="0">
                <a:latin typeface="Calibri"/>
                <a:cs typeface="Calibri"/>
              </a:rPr>
              <a:t>xt w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th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PMT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s a </a:t>
            </a:r>
            <a:r>
              <a:rPr sz="1800" spc="-35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yp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nk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d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spc="0" dirty="0">
                <a:latin typeface="Calibri"/>
                <a:cs typeface="Calibri"/>
              </a:rPr>
              <a:t>fin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on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th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t wi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0" dirty="0">
                <a:latin typeface="Calibri"/>
                <a:cs typeface="Calibri"/>
              </a:rPr>
              <a:t>l app</a:t>
            </a:r>
            <a:r>
              <a:rPr sz="1800" spc="-10" dirty="0">
                <a:latin typeface="Calibri"/>
                <a:cs typeface="Calibri"/>
              </a:rPr>
              <a:t>ear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when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0" dirty="0">
                <a:latin typeface="Calibri"/>
                <a:cs typeface="Calibri"/>
              </a:rPr>
              <a:t>ou 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li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10" dirty="0">
                <a:latin typeface="Calibri"/>
                <a:cs typeface="Calibri"/>
              </a:rPr>
              <a:t>k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h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spc="-20" dirty="0">
                <a:latin typeface="Calibri"/>
                <a:cs typeface="Calibri"/>
              </a:rPr>
              <a:t>v</a:t>
            </a:r>
            <a:r>
              <a:rPr sz="1800" spc="-10" dirty="0">
                <a:latin typeface="Calibri"/>
                <a:cs typeface="Calibri"/>
              </a:rPr>
              <a:t>er 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spc="-20" dirty="0">
                <a:latin typeface="Calibri"/>
                <a:cs typeface="Calibri"/>
              </a:rPr>
              <a:t>v</a:t>
            </a:r>
            <a:r>
              <a:rPr sz="1800" spc="-10" dirty="0">
                <a:latin typeface="Calibri"/>
                <a:cs typeface="Calibri"/>
              </a:rPr>
              <a:t>er it</a:t>
            </a:r>
            <a:r>
              <a:rPr sz="1800" spc="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16579" y="1508760"/>
            <a:ext cx="5891784" cy="3218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45535" y="1537716"/>
            <a:ext cx="5783579" cy="31104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44011" y="1536191"/>
            <a:ext cx="5786628" cy="3113531"/>
          </a:xfrm>
          <a:custGeom>
            <a:avLst/>
            <a:gdLst/>
            <a:ahLst/>
            <a:cxnLst/>
            <a:rect l="l" t="t" r="r" b="b"/>
            <a:pathLst>
              <a:path w="5786628" h="3113531">
                <a:moveTo>
                  <a:pt x="0" y="3113531"/>
                </a:moveTo>
                <a:lnTo>
                  <a:pt x="5786628" y="3113531"/>
                </a:lnTo>
                <a:lnTo>
                  <a:pt x="5786628" y="0"/>
                </a:lnTo>
                <a:lnTo>
                  <a:pt x="0" y="0"/>
                </a:lnTo>
                <a:lnTo>
                  <a:pt x="0" y="311353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6700" y="5029200"/>
            <a:ext cx="8610600" cy="585216"/>
          </a:xfrm>
          <a:custGeom>
            <a:avLst/>
            <a:gdLst/>
            <a:ahLst/>
            <a:cxnLst/>
            <a:rect l="l" t="t" r="r" b="b"/>
            <a:pathLst>
              <a:path w="8610600" h="585215">
                <a:moveTo>
                  <a:pt x="0" y="585216"/>
                </a:moveTo>
                <a:lnTo>
                  <a:pt x="8610600" y="585216"/>
                </a:lnTo>
                <a:lnTo>
                  <a:pt x="8610600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896236" y="5063490"/>
            <a:ext cx="5348605" cy="5105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P</a:t>
            </a:r>
            <a:r>
              <a:rPr sz="1600" spc="0" dirty="0">
                <a:latin typeface="Calibri"/>
                <a:cs typeface="Calibri"/>
              </a:rPr>
              <a:t>l</a:t>
            </a:r>
            <a:r>
              <a:rPr sz="1600" spc="-10" dirty="0">
                <a:latin typeface="Calibri"/>
                <a:cs typeface="Calibri"/>
              </a:rPr>
              <a:t>ease </a:t>
            </a:r>
            <a:r>
              <a:rPr sz="1600" spc="-45" dirty="0">
                <a:latin typeface="Calibri"/>
                <a:cs typeface="Calibri"/>
              </a:rPr>
              <a:t>r</a:t>
            </a:r>
            <a:r>
              <a:rPr sz="1600" spc="-25" dirty="0">
                <a:latin typeface="Calibri"/>
                <a:cs typeface="Calibri"/>
              </a:rPr>
              <a:t>e</a:t>
            </a:r>
            <a:r>
              <a:rPr sz="1600" spc="-40" dirty="0">
                <a:latin typeface="Calibri"/>
                <a:cs typeface="Calibri"/>
              </a:rPr>
              <a:t>f</a:t>
            </a:r>
            <a:r>
              <a:rPr sz="1600" spc="-10" dirty="0">
                <a:latin typeface="Calibri"/>
                <a:cs typeface="Calibri"/>
              </a:rPr>
              <a:t>er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-5" dirty="0">
                <a:latin typeface="Calibri"/>
                <a:cs typeface="Calibri"/>
              </a:rPr>
              <a:t> sl</a:t>
            </a:r>
            <a:r>
              <a:rPr sz="1600" spc="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des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2</a:t>
            </a:r>
            <a:r>
              <a:rPr sz="1600" spc="-10" dirty="0">
                <a:latin typeface="Calibri"/>
                <a:cs typeface="Calibri"/>
              </a:rPr>
              <a:t>1</a:t>
            </a:r>
            <a:r>
              <a:rPr sz="1600" spc="-15" dirty="0">
                <a:latin typeface="Calibri"/>
                <a:cs typeface="Calibri"/>
              </a:rPr>
              <a:t>–23</a:t>
            </a:r>
            <a:r>
              <a:rPr sz="1600" spc="-5" dirty="0">
                <a:latin typeface="Calibri"/>
                <a:cs typeface="Calibri"/>
              </a:rPr>
              <a:t>,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“</a:t>
            </a:r>
            <a:r>
              <a:rPr sz="1600" spc="-25" dirty="0">
                <a:latin typeface="Calibri"/>
                <a:cs typeface="Calibri"/>
              </a:rPr>
              <a:t>Q</a:t>
            </a:r>
            <a:r>
              <a:rPr sz="1600" spc="-10" dirty="0">
                <a:latin typeface="Calibri"/>
                <a:cs typeface="Calibri"/>
              </a:rPr>
              <a:t>uick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Ti</a:t>
            </a:r>
            <a:r>
              <a:rPr sz="1600" spc="-20" dirty="0">
                <a:latin typeface="Calibri"/>
                <a:cs typeface="Calibri"/>
              </a:rPr>
              <a:t>p</a:t>
            </a:r>
            <a:r>
              <a:rPr sz="1600" spc="-10" dirty="0">
                <a:latin typeface="Calibri"/>
                <a:cs typeface="Calibri"/>
              </a:rPr>
              <a:t>s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f</a:t>
            </a:r>
            <a:r>
              <a:rPr sz="1600" spc="-10" dirty="0">
                <a:latin typeface="Calibri"/>
                <a:cs typeface="Calibri"/>
              </a:rPr>
              <a:t>or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N</a:t>
            </a:r>
            <a:r>
              <a:rPr sz="1600" spc="-30" dirty="0">
                <a:latin typeface="Calibri"/>
                <a:cs typeface="Calibri"/>
              </a:rPr>
              <a:t>a</a:t>
            </a:r>
            <a:r>
              <a:rPr sz="1600" spc="-10" dirty="0">
                <a:latin typeface="Calibri"/>
                <a:cs typeface="Calibri"/>
              </a:rPr>
              <a:t>vi</a:t>
            </a:r>
            <a:r>
              <a:rPr sz="1600" spc="-30" dirty="0">
                <a:latin typeface="Calibri"/>
                <a:cs typeface="Calibri"/>
              </a:rPr>
              <a:t>g</a:t>
            </a:r>
            <a:r>
              <a:rPr sz="1600" spc="-20" dirty="0">
                <a:latin typeface="Calibri"/>
                <a:cs typeface="Calibri"/>
              </a:rPr>
              <a:t>a</a:t>
            </a:r>
            <a:r>
              <a:rPr sz="1600" spc="-10" dirty="0">
                <a:latin typeface="Calibri"/>
                <a:cs typeface="Calibri"/>
              </a:rPr>
              <a:t>ti</a:t>
            </a:r>
            <a:r>
              <a:rPr sz="1600" spc="-20" dirty="0">
                <a:latin typeface="Calibri"/>
                <a:cs typeface="Calibri"/>
              </a:rPr>
              <a:t>n</a:t>
            </a:r>
            <a:r>
              <a:rPr sz="1600" spc="-10" dirty="0">
                <a:latin typeface="Calibri"/>
                <a:cs typeface="Calibri"/>
              </a:rPr>
              <a:t>g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the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PM</a:t>
            </a:r>
            <a:r>
              <a:rPr sz="1600" spc="-180" dirty="0">
                <a:latin typeface="Calibri"/>
                <a:cs typeface="Calibri"/>
              </a:rPr>
              <a:t>T</a:t>
            </a:r>
            <a:r>
              <a:rPr sz="1600" spc="-120" dirty="0">
                <a:latin typeface="Calibri"/>
                <a:cs typeface="Calibri"/>
              </a:rPr>
              <a:t>,</a:t>
            </a:r>
            <a:r>
              <a:rPr sz="1600" spc="-10" dirty="0">
                <a:latin typeface="Calibri"/>
                <a:cs typeface="Calibri"/>
              </a:rPr>
              <a:t>”</a:t>
            </a:r>
            <a:endParaRPr sz="1600">
              <a:latin typeface="Calibri"/>
              <a:cs typeface="Calibri"/>
            </a:endParaRPr>
          </a:p>
          <a:p>
            <a:pPr marR="635" algn="ctr">
              <a:lnSpc>
                <a:spcPct val="100000"/>
              </a:lnSpc>
            </a:pPr>
            <a:r>
              <a:rPr sz="1600" spc="-40" dirty="0">
                <a:latin typeface="Calibri"/>
                <a:cs typeface="Calibri"/>
              </a:rPr>
              <a:t>f</a:t>
            </a:r>
            <a:r>
              <a:rPr sz="1600" spc="-10" dirty="0">
                <a:latin typeface="Calibri"/>
                <a:cs typeface="Calibri"/>
              </a:rPr>
              <a:t>or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fu</a:t>
            </a:r>
            <a:r>
              <a:rPr sz="1600" spc="0" dirty="0">
                <a:latin typeface="Calibri"/>
                <a:cs typeface="Calibri"/>
              </a:rPr>
              <a:t>l</a:t>
            </a:r>
            <a:r>
              <a:rPr sz="1600" spc="-5" dirty="0">
                <a:latin typeface="Calibri"/>
                <a:cs typeface="Calibri"/>
              </a:rPr>
              <a:t>l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li</a:t>
            </a:r>
            <a:r>
              <a:rPr sz="1600" spc="-25" dirty="0">
                <a:latin typeface="Calibri"/>
                <a:cs typeface="Calibri"/>
              </a:rPr>
              <a:t>s</a:t>
            </a:r>
            <a:r>
              <a:rPr sz="1600" spc="-10" dirty="0">
                <a:latin typeface="Calibri"/>
                <a:cs typeface="Calibri"/>
              </a:rPr>
              <a:t>t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of</a:t>
            </a:r>
            <a:r>
              <a:rPr sz="1600" spc="-5" dirty="0">
                <a:latin typeface="Calibri"/>
                <a:cs typeface="Calibri"/>
              </a:rPr>
              <a:t> ti</a:t>
            </a:r>
            <a:r>
              <a:rPr sz="1600" spc="-25" dirty="0">
                <a:latin typeface="Calibri"/>
                <a:cs typeface="Calibri"/>
              </a:rPr>
              <a:t>p</a:t>
            </a:r>
            <a:r>
              <a:rPr sz="1600" spc="-10" dirty="0">
                <a:latin typeface="Calibri"/>
                <a:cs typeface="Calibri"/>
              </a:rPr>
              <a:t>s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f</a:t>
            </a:r>
            <a:r>
              <a:rPr sz="1600" spc="-10" dirty="0">
                <a:latin typeface="Calibri"/>
                <a:cs typeface="Calibri"/>
              </a:rPr>
              <a:t>or using the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PMT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s</a:t>
            </a:r>
            <a:r>
              <a:rPr sz="1600" spc="-25" dirty="0">
                <a:latin typeface="Calibri"/>
                <a:cs typeface="Calibri"/>
              </a:rPr>
              <a:t>ys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em.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4162" y="1219961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25908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31480" y="304800"/>
            <a:ext cx="731520" cy="731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509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spc="-30" dirty="0">
                <a:solidFill>
                  <a:srgbClr val="082F75"/>
                </a:solidFill>
                <a:latin typeface="Arial"/>
                <a:cs typeface="Arial"/>
              </a:rPr>
              <a:t>Num</a:t>
            </a:r>
            <a:r>
              <a:rPr sz="4000" spc="-40" dirty="0">
                <a:solidFill>
                  <a:srgbClr val="082F75"/>
                </a:solidFill>
                <a:latin typeface="Arial"/>
                <a:cs typeface="Arial"/>
              </a:rPr>
              <a:t>b</a:t>
            </a:r>
            <a:r>
              <a:rPr sz="4000" spc="-20" dirty="0">
                <a:solidFill>
                  <a:srgbClr val="082F75"/>
                </a:solidFill>
                <a:latin typeface="Arial"/>
                <a:cs typeface="Arial"/>
              </a:rPr>
              <a:t>er</a:t>
            </a:r>
            <a:r>
              <a:rPr sz="4000" spc="30" dirty="0">
                <a:solidFill>
                  <a:srgbClr val="082F75"/>
                </a:solidFill>
                <a:latin typeface="Arial"/>
                <a:cs typeface="Arial"/>
              </a:rPr>
              <a:t> </a:t>
            </a:r>
            <a:r>
              <a:rPr sz="4000" spc="-20" dirty="0">
                <a:solidFill>
                  <a:srgbClr val="082F75"/>
                </a:solidFill>
                <a:latin typeface="Arial"/>
                <a:cs typeface="Arial"/>
              </a:rPr>
              <a:t>of</a:t>
            </a:r>
            <a:r>
              <a:rPr sz="4000" spc="-5" dirty="0">
                <a:solidFill>
                  <a:srgbClr val="082F75"/>
                </a:solidFill>
                <a:latin typeface="Arial"/>
                <a:cs typeface="Arial"/>
              </a:rPr>
              <a:t> </a:t>
            </a:r>
            <a:r>
              <a:rPr sz="4000" spc="-10" dirty="0">
                <a:solidFill>
                  <a:srgbClr val="082F75"/>
                </a:solidFill>
                <a:latin typeface="Arial"/>
                <a:cs typeface="Arial"/>
              </a:rPr>
              <a:t>I</a:t>
            </a:r>
            <a:r>
              <a:rPr sz="4000" spc="-20" dirty="0">
                <a:solidFill>
                  <a:srgbClr val="082F75"/>
                </a:solidFill>
                <a:latin typeface="Arial"/>
                <a:cs typeface="Arial"/>
              </a:rPr>
              <a:t>ndividuals</a:t>
            </a:r>
            <a:r>
              <a:rPr sz="4000" spc="15" dirty="0">
                <a:solidFill>
                  <a:srgbClr val="082F75"/>
                </a:solidFill>
                <a:latin typeface="Arial"/>
                <a:cs typeface="Arial"/>
              </a:rPr>
              <a:t> </a:t>
            </a:r>
            <a:r>
              <a:rPr sz="4000" spc="-25" dirty="0">
                <a:solidFill>
                  <a:srgbClr val="082F75"/>
                </a:solidFill>
                <a:latin typeface="Arial"/>
                <a:cs typeface="Arial"/>
              </a:rPr>
              <a:t>Served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4089272"/>
            <a:ext cx="8018780" cy="1583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889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20" dirty="0">
                <a:latin typeface="Calibri"/>
                <a:cs typeface="Calibri"/>
              </a:rPr>
              <a:t>nt</a:t>
            </a:r>
            <a:r>
              <a:rPr sz="1600" spc="-10" dirty="0">
                <a:latin typeface="Calibri"/>
                <a:cs typeface="Calibri"/>
              </a:rPr>
              <a:t>er the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-3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al number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of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15" dirty="0">
                <a:latin typeface="Calibri"/>
                <a:cs typeface="Calibri"/>
              </a:rPr>
              <a:t>d</a:t>
            </a:r>
            <a:r>
              <a:rPr sz="1600" b="1" spc="-10" dirty="0">
                <a:latin typeface="Calibri"/>
                <a:cs typeface="Calibri"/>
              </a:rPr>
              <a:t>iv</a:t>
            </a:r>
            <a:r>
              <a:rPr sz="1600" b="1" spc="0" dirty="0">
                <a:latin typeface="Calibri"/>
                <a:cs typeface="Calibri"/>
              </a:rPr>
              <a:t>i</a:t>
            </a:r>
            <a:r>
              <a:rPr sz="1600" b="1" spc="-15" dirty="0">
                <a:latin typeface="Calibri"/>
                <a:cs typeface="Calibri"/>
              </a:rPr>
              <a:t>du</a:t>
            </a:r>
            <a:r>
              <a:rPr sz="1600" b="1" spc="-10" dirty="0">
                <a:latin typeface="Calibri"/>
                <a:cs typeface="Calibri"/>
              </a:rPr>
              <a:t>a</a:t>
            </a:r>
            <a:r>
              <a:rPr sz="1600" b="1" spc="0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se</a:t>
            </a:r>
            <a:r>
              <a:rPr sz="1600" b="1" spc="-5" dirty="0">
                <a:latin typeface="Calibri"/>
                <a:cs typeface="Calibri"/>
              </a:rPr>
              <a:t>r</a:t>
            </a:r>
            <a:r>
              <a:rPr sz="1600" b="1" spc="-25" dirty="0">
                <a:latin typeface="Calibri"/>
                <a:cs typeface="Calibri"/>
              </a:rPr>
              <a:t>v</a:t>
            </a:r>
            <a:r>
              <a:rPr sz="1600" b="1" spc="-10" dirty="0">
                <a:latin typeface="Calibri"/>
                <a:cs typeface="Calibri"/>
              </a:rPr>
              <a:t>ed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during</a:t>
            </a:r>
            <a:r>
              <a:rPr sz="1600" spc="-5" dirty="0">
                <a:latin typeface="Calibri"/>
                <a:cs typeface="Calibri"/>
              </a:rPr>
              <a:t> t</a:t>
            </a:r>
            <a:r>
              <a:rPr sz="1600" spc="-10" dirty="0">
                <a:latin typeface="Calibri"/>
                <a:cs typeface="Calibri"/>
              </a:rPr>
              <a:t>he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epo</a:t>
            </a:r>
            <a:r>
              <a:rPr sz="1600" spc="-2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ting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pe</a:t>
            </a:r>
            <a:r>
              <a:rPr sz="1600" spc="-2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iod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and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the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number of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ano</a:t>
            </a:r>
            <a:r>
              <a:rPr sz="1600" b="1" spc="-35" dirty="0">
                <a:latin typeface="Calibri"/>
                <a:cs typeface="Calibri"/>
              </a:rPr>
              <a:t>n</a:t>
            </a:r>
            <a:r>
              <a:rPr sz="1600" b="1" spc="-15" dirty="0">
                <a:latin typeface="Calibri"/>
                <a:cs typeface="Calibri"/>
              </a:rPr>
              <a:t>ym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30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30" dirty="0">
                <a:latin typeface="Calibri"/>
                <a:cs typeface="Calibri"/>
              </a:rPr>
              <a:t>n</a:t>
            </a:r>
            <a:r>
              <a:rPr sz="1600" b="1" spc="-25" dirty="0">
                <a:latin typeface="Calibri"/>
                <a:cs typeface="Calibri"/>
              </a:rPr>
              <a:t>t</a:t>
            </a:r>
            <a:r>
              <a:rPr sz="1600" b="1" spc="-10" dirty="0">
                <a:latin typeface="Calibri"/>
                <a:cs typeface="Calibri"/>
              </a:rPr>
              <a:t>a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ts.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See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the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45" dirty="0">
                <a:latin typeface="Calibri"/>
                <a:cs typeface="Calibri"/>
              </a:rPr>
              <a:t>P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20" dirty="0">
                <a:latin typeface="Calibri"/>
                <a:cs typeface="Calibri"/>
              </a:rPr>
              <a:t>r</a:t>
            </a:r>
            <a:r>
              <a:rPr sz="1600" spc="-40" dirty="0">
                <a:latin typeface="Calibri"/>
                <a:cs typeface="Calibri"/>
              </a:rPr>
              <a:t>f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-2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mance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Measu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es: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Subg</a:t>
            </a:r>
            <a:r>
              <a:rPr sz="1600" spc="-5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20" dirty="0">
                <a:latin typeface="Calibri"/>
                <a:cs typeface="Calibri"/>
              </a:rPr>
              <a:t>nt</a:t>
            </a:r>
            <a:r>
              <a:rPr sz="1600" spc="-10" dirty="0">
                <a:latin typeface="Calibri"/>
                <a:cs typeface="Calibri"/>
              </a:rPr>
              <a:t>ee D</a:t>
            </a:r>
            <a:r>
              <a:rPr sz="1600" spc="-20" dirty="0">
                <a:latin typeface="Calibri"/>
                <a:cs typeface="Calibri"/>
              </a:rPr>
              <a:t>a</a:t>
            </a:r>
            <a:r>
              <a:rPr sz="1600" spc="-3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epo</a:t>
            </a:r>
            <a:r>
              <a:rPr sz="1600" spc="-2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t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(</a:t>
            </a:r>
            <a:r>
              <a:rPr sz="1600" spc="-15" dirty="0">
                <a:latin typeface="Calibri"/>
                <a:cs typeface="Calibri"/>
              </a:rPr>
              <a:t>J</a:t>
            </a:r>
            <a:r>
              <a:rPr sz="1600" spc="-10" dirty="0">
                <a:latin typeface="Calibri"/>
                <a:cs typeface="Calibri"/>
              </a:rPr>
              <a:t>une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2017</a:t>
            </a:r>
            <a:r>
              <a:rPr sz="1600" spc="-5" dirty="0">
                <a:latin typeface="Calibri"/>
                <a:cs typeface="Calibri"/>
              </a:rPr>
              <a:t>) </a:t>
            </a:r>
            <a:r>
              <a:rPr sz="1600" spc="-10" dirty="0">
                <a:latin typeface="Calibri"/>
                <a:cs typeface="Calibri"/>
              </a:rPr>
              <a:t>do</a:t>
            </a:r>
            <a:r>
              <a:rPr sz="1600" spc="-20" dirty="0">
                <a:latin typeface="Calibri"/>
                <a:cs typeface="Calibri"/>
              </a:rPr>
              <a:t>c</a:t>
            </a:r>
            <a:r>
              <a:rPr sz="1600" spc="-15" dirty="0">
                <a:latin typeface="Calibri"/>
                <a:cs typeface="Calibri"/>
              </a:rPr>
              <a:t>um</a:t>
            </a:r>
            <a:r>
              <a:rPr sz="1600" spc="-20" dirty="0">
                <a:latin typeface="Calibri"/>
                <a:cs typeface="Calibri"/>
              </a:rPr>
              <a:t>e</a:t>
            </a:r>
            <a:r>
              <a:rPr sz="1600" spc="-25" dirty="0">
                <a:latin typeface="Calibri"/>
                <a:cs typeface="Calibri"/>
              </a:rPr>
              <a:t>n</a:t>
            </a:r>
            <a:r>
              <a:rPr sz="1600" spc="-10" dirty="0">
                <a:latin typeface="Calibri"/>
                <a:cs typeface="Calibri"/>
              </a:rPr>
              <a:t>t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f</a:t>
            </a:r>
            <a:r>
              <a:rPr sz="1600" spc="-10" dirty="0">
                <a:latin typeface="Calibri"/>
                <a:cs typeface="Calibri"/>
              </a:rPr>
              <a:t>or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</a:t>
            </a:r>
            <a:r>
              <a:rPr sz="1600" spc="-25" dirty="0">
                <a:latin typeface="Calibri"/>
                <a:cs typeface="Calibri"/>
              </a:rPr>
              <a:t>e</a:t>
            </a:r>
            <a:r>
              <a:rPr sz="1600" spc="0" dirty="0">
                <a:latin typeface="Calibri"/>
                <a:cs typeface="Calibri"/>
              </a:rPr>
              <a:t>f</a:t>
            </a:r>
            <a:r>
              <a:rPr sz="1600" spc="5" dirty="0">
                <a:latin typeface="Calibri"/>
                <a:cs typeface="Calibri"/>
              </a:rPr>
              <a:t>i</a:t>
            </a:r>
            <a:r>
              <a:rPr sz="1600" spc="0" dirty="0">
                <a:latin typeface="Calibri"/>
                <a:cs typeface="Calibri"/>
              </a:rPr>
              <a:t>nit</a:t>
            </a:r>
            <a:r>
              <a:rPr sz="1600" spc="5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ons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of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0" dirty="0">
                <a:latin typeface="Calibri"/>
                <a:cs typeface="Calibri"/>
              </a:rPr>
              <a:t>“</a:t>
            </a:r>
            <a:r>
              <a:rPr sz="1600" spc="5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ndividuals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</a:t>
            </a:r>
            <a:r>
              <a:rPr sz="1600" spc="-15" dirty="0">
                <a:latin typeface="Calibri"/>
                <a:cs typeface="Calibri"/>
              </a:rPr>
              <a:t>e</a:t>
            </a:r>
            <a:r>
              <a:rPr sz="1600" spc="-10" dirty="0">
                <a:latin typeface="Calibri"/>
                <a:cs typeface="Calibri"/>
              </a:rPr>
              <a:t>r</a:t>
            </a:r>
            <a:r>
              <a:rPr sz="1600" spc="-25" dirty="0">
                <a:latin typeface="Calibri"/>
                <a:cs typeface="Calibri"/>
              </a:rPr>
              <a:t>v</a:t>
            </a:r>
            <a:r>
              <a:rPr sz="1600" spc="-10" dirty="0">
                <a:latin typeface="Calibri"/>
                <a:cs typeface="Calibri"/>
              </a:rPr>
              <a:t>ed”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and </a:t>
            </a:r>
            <a:r>
              <a:rPr sz="1600" spc="-45" dirty="0">
                <a:latin typeface="Calibri"/>
                <a:cs typeface="Calibri"/>
              </a:rPr>
              <a:t>“</a:t>
            </a:r>
            <a:r>
              <a:rPr sz="1600" spc="-10" dirty="0">
                <a:latin typeface="Calibri"/>
                <a:cs typeface="Calibri"/>
              </a:rPr>
              <a:t>ano</a:t>
            </a:r>
            <a:r>
              <a:rPr sz="1600" spc="-35" dirty="0">
                <a:latin typeface="Calibri"/>
                <a:cs typeface="Calibri"/>
              </a:rPr>
              <a:t>n</a:t>
            </a:r>
            <a:r>
              <a:rPr sz="1600" spc="-10" dirty="0">
                <a:latin typeface="Calibri"/>
                <a:cs typeface="Calibri"/>
              </a:rPr>
              <a:t>y</a:t>
            </a:r>
            <a:r>
              <a:rPr sz="1600" spc="-25" dirty="0">
                <a:latin typeface="Calibri"/>
                <a:cs typeface="Calibri"/>
              </a:rPr>
              <a:t>m</a:t>
            </a:r>
            <a:r>
              <a:rPr sz="1600" spc="-10" dirty="0">
                <a:latin typeface="Calibri"/>
                <a:cs typeface="Calibri"/>
              </a:rPr>
              <a:t>ous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30" dirty="0">
                <a:latin typeface="Calibri"/>
                <a:cs typeface="Calibri"/>
              </a:rPr>
              <a:t>c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-25" dirty="0">
                <a:latin typeface="Calibri"/>
                <a:cs typeface="Calibri"/>
              </a:rPr>
              <a:t>n</a:t>
            </a:r>
            <a:r>
              <a:rPr sz="1600" spc="-3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acts</a:t>
            </a:r>
            <a:r>
              <a:rPr sz="1600" spc="-120" dirty="0">
                <a:latin typeface="Calibri"/>
                <a:cs typeface="Calibri"/>
              </a:rPr>
              <a:t>.</a:t>
            </a:r>
            <a:r>
              <a:rPr sz="1600" spc="-10" dirty="0">
                <a:latin typeface="Calibri"/>
                <a:cs typeface="Calibri"/>
              </a:rPr>
              <a:t>”</a:t>
            </a:r>
            <a:endParaRPr sz="1600">
              <a:latin typeface="Calibri"/>
              <a:cs typeface="Calibri"/>
            </a:endParaRPr>
          </a:p>
          <a:p>
            <a:pPr marL="355600" marR="12700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</a:tabLst>
            </a:pP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20" dirty="0">
                <a:latin typeface="Calibri"/>
                <a:cs typeface="Calibri"/>
              </a:rPr>
              <a:t>nt</a:t>
            </a:r>
            <a:r>
              <a:rPr sz="1600" spc="-10" dirty="0">
                <a:latin typeface="Calibri"/>
                <a:cs typeface="Calibri"/>
              </a:rPr>
              <a:t>er the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number of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n</a:t>
            </a:r>
            <a:r>
              <a:rPr sz="1600" b="1" spc="-25" dirty="0">
                <a:latin typeface="Calibri"/>
                <a:cs typeface="Calibri"/>
              </a:rPr>
              <a:t>e</a:t>
            </a:r>
            <a:r>
              <a:rPr sz="1600" b="1" spc="-15" dirty="0">
                <a:latin typeface="Calibri"/>
                <a:cs typeface="Calibri"/>
              </a:rPr>
              <a:t>w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15" dirty="0">
                <a:latin typeface="Calibri"/>
                <a:cs typeface="Calibri"/>
              </a:rPr>
              <a:t>d</a:t>
            </a:r>
            <a:r>
              <a:rPr sz="1600" b="1" spc="-10" dirty="0">
                <a:latin typeface="Calibri"/>
                <a:cs typeface="Calibri"/>
              </a:rPr>
              <a:t>iv</a:t>
            </a:r>
            <a:r>
              <a:rPr sz="1600" b="1" spc="0" dirty="0">
                <a:latin typeface="Calibri"/>
                <a:cs typeface="Calibri"/>
              </a:rPr>
              <a:t>i</a:t>
            </a:r>
            <a:r>
              <a:rPr sz="1600" b="1" spc="-15" dirty="0">
                <a:latin typeface="Calibri"/>
                <a:cs typeface="Calibri"/>
              </a:rPr>
              <a:t>du</a:t>
            </a:r>
            <a:r>
              <a:rPr sz="1600" b="1" spc="-10" dirty="0">
                <a:latin typeface="Calibri"/>
                <a:cs typeface="Calibri"/>
              </a:rPr>
              <a:t>a</a:t>
            </a:r>
            <a:r>
              <a:rPr sz="1600" b="1" spc="0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ser</a:t>
            </a:r>
            <a:r>
              <a:rPr sz="1600" spc="-20" dirty="0">
                <a:latin typeface="Calibri"/>
                <a:cs typeface="Calibri"/>
              </a:rPr>
              <a:t>v</a:t>
            </a:r>
            <a:r>
              <a:rPr sz="1600" spc="-10" dirty="0">
                <a:latin typeface="Calibri"/>
                <a:cs typeface="Calibri"/>
              </a:rPr>
              <a:t>ed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f</a:t>
            </a:r>
            <a:r>
              <a:rPr sz="1600" spc="-10" dirty="0">
                <a:latin typeface="Calibri"/>
                <a:cs typeface="Calibri"/>
              </a:rPr>
              <a:t>or the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fi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25" dirty="0">
                <a:latin typeface="Calibri"/>
                <a:cs typeface="Calibri"/>
              </a:rPr>
              <a:t>s</a:t>
            </a:r>
            <a:r>
              <a:rPr sz="1600" spc="-10" dirty="0">
                <a:latin typeface="Calibri"/>
                <a:cs typeface="Calibri"/>
              </a:rPr>
              <a:t>t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time during the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epo</a:t>
            </a:r>
            <a:r>
              <a:rPr sz="1600" spc="-2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ting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pe</a:t>
            </a:r>
            <a:r>
              <a:rPr sz="1600" spc="-2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iod.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All ind</a:t>
            </a:r>
            <a:r>
              <a:rPr sz="1600" spc="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vi</a:t>
            </a:r>
            <a:r>
              <a:rPr sz="1600" spc="-5" dirty="0">
                <a:latin typeface="Calibri"/>
                <a:cs typeface="Calibri"/>
              </a:rPr>
              <a:t>d</a:t>
            </a:r>
            <a:r>
              <a:rPr sz="1600" spc="-10" dirty="0">
                <a:latin typeface="Calibri"/>
                <a:cs typeface="Calibri"/>
              </a:rPr>
              <a:t>ua</a:t>
            </a:r>
            <a:r>
              <a:rPr sz="1600" spc="-15" dirty="0">
                <a:latin typeface="Calibri"/>
                <a:cs typeface="Calibri"/>
              </a:rPr>
              <a:t>l</a:t>
            </a:r>
            <a:r>
              <a:rPr sz="1600" spc="-10" dirty="0">
                <a:latin typeface="Calibri"/>
                <a:cs typeface="Calibri"/>
              </a:rPr>
              <a:t>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ser</a:t>
            </a:r>
            <a:r>
              <a:rPr sz="1600" spc="-20" dirty="0">
                <a:latin typeface="Calibri"/>
                <a:cs typeface="Calibri"/>
              </a:rPr>
              <a:t>v</a:t>
            </a:r>
            <a:r>
              <a:rPr sz="1600" spc="-10" dirty="0">
                <a:latin typeface="Calibri"/>
                <a:cs typeface="Calibri"/>
              </a:rPr>
              <a:t>ed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w</a:t>
            </a:r>
            <a:r>
              <a:rPr sz="1600" spc="0" dirty="0">
                <a:latin typeface="Calibri"/>
                <a:cs typeface="Calibri"/>
              </a:rPr>
              <a:t>i</a:t>
            </a:r>
            <a:r>
              <a:rPr sz="1600" spc="-5" dirty="0">
                <a:latin typeface="Calibri"/>
                <a:cs typeface="Calibri"/>
              </a:rPr>
              <a:t>ll</a:t>
            </a:r>
            <a:r>
              <a:rPr sz="1600" spc="-10" dirty="0">
                <a:latin typeface="Calibri"/>
                <a:cs typeface="Calibri"/>
              </a:rPr>
              <a:t> be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30" dirty="0">
                <a:latin typeface="Calibri"/>
                <a:cs typeface="Calibri"/>
              </a:rPr>
              <a:t>c</a:t>
            </a:r>
            <a:r>
              <a:rPr sz="1600" spc="-10" dirty="0">
                <a:latin typeface="Calibri"/>
                <a:cs typeface="Calibri"/>
              </a:rPr>
              <a:t>ou</a:t>
            </a:r>
            <a:r>
              <a:rPr sz="1600" spc="-25" dirty="0">
                <a:latin typeface="Calibri"/>
                <a:cs typeface="Calibri"/>
              </a:rPr>
              <a:t>n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ed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as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</a:t>
            </a:r>
            <a:r>
              <a:rPr sz="1600" spc="-25" dirty="0">
                <a:latin typeface="Calibri"/>
                <a:cs typeface="Calibri"/>
              </a:rPr>
              <a:t>e</a:t>
            </a:r>
            <a:r>
              <a:rPr sz="1600" spc="-15" dirty="0">
                <a:latin typeface="Calibri"/>
                <a:cs typeface="Calibri"/>
              </a:rPr>
              <a:t>w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during the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fi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25" dirty="0">
                <a:latin typeface="Calibri"/>
                <a:cs typeface="Calibri"/>
              </a:rPr>
              <a:t>s</a:t>
            </a:r>
            <a:r>
              <a:rPr sz="1600" spc="-10" dirty="0">
                <a:latin typeface="Calibri"/>
                <a:cs typeface="Calibri"/>
              </a:rPr>
              <a:t>t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qu</a:t>
            </a:r>
            <a:r>
              <a:rPr sz="1600" spc="-5" dirty="0">
                <a:latin typeface="Calibri"/>
                <a:cs typeface="Calibri"/>
              </a:rPr>
              <a:t>a</a:t>
            </a:r>
            <a:r>
              <a:rPr sz="1600" spc="-15" dirty="0">
                <a:latin typeface="Calibri"/>
                <a:cs typeface="Calibri"/>
              </a:rPr>
              <a:t>r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er of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the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sub</a:t>
            </a:r>
            <a:r>
              <a:rPr sz="1600" spc="-20" dirty="0">
                <a:latin typeface="Calibri"/>
                <a:cs typeface="Calibri"/>
              </a:rPr>
              <a:t>a</a:t>
            </a:r>
            <a:r>
              <a:rPr sz="1600" spc="-30" dirty="0">
                <a:latin typeface="Calibri"/>
                <a:cs typeface="Calibri"/>
              </a:rPr>
              <a:t>w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3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d.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354965" algn="l"/>
              </a:tabLst>
            </a:pPr>
            <a:r>
              <a:rPr sz="1600" spc="-10" dirty="0">
                <a:latin typeface="Calibri"/>
                <a:cs typeface="Calibri"/>
              </a:rPr>
              <a:t>Check the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</a:t>
            </a:r>
            <a:r>
              <a:rPr sz="1600" spc="-50" dirty="0">
                <a:latin typeface="Calibri"/>
                <a:cs typeface="Calibri"/>
              </a:rPr>
              <a:t>o</a:t>
            </a:r>
            <a:r>
              <a:rPr sz="1600" spc="-10" dirty="0">
                <a:latin typeface="Calibri"/>
                <a:cs typeface="Calibri"/>
              </a:rPr>
              <a:t>x </a:t>
            </a:r>
            <a:r>
              <a:rPr sz="1600" spc="-5" dirty="0">
                <a:latin typeface="Calibri"/>
                <a:cs typeface="Calibri"/>
              </a:rPr>
              <a:t>if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y</a:t>
            </a:r>
            <a:r>
              <a:rPr sz="1600" spc="-10" dirty="0">
                <a:latin typeface="Calibri"/>
                <a:cs typeface="Calibri"/>
              </a:rPr>
              <a:t>ou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an</a:t>
            </a:r>
            <a:r>
              <a:rPr sz="1600" b="1" spc="-15" dirty="0">
                <a:latin typeface="Calibri"/>
                <a:cs typeface="Calibri"/>
              </a:rPr>
              <a:t>n</a:t>
            </a:r>
            <a:r>
              <a:rPr sz="1600" b="1" spc="-10" dirty="0">
                <a:latin typeface="Calibri"/>
                <a:cs typeface="Calibri"/>
              </a:rPr>
              <a:t>ot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t</a:t>
            </a:r>
            <a:r>
              <a:rPr sz="1600" b="1" spc="-55" dirty="0">
                <a:latin typeface="Calibri"/>
                <a:cs typeface="Calibri"/>
              </a:rPr>
              <a:t>r</a:t>
            </a:r>
            <a:r>
              <a:rPr sz="1600" b="1" spc="-10" dirty="0">
                <a:latin typeface="Calibri"/>
                <a:cs typeface="Calibri"/>
              </a:rPr>
              <a:t>a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k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</a:t>
            </a:r>
            <a:r>
              <a:rPr sz="1600" spc="-25" dirty="0">
                <a:latin typeface="Calibri"/>
                <a:cs typeface="Calibri"/>
              </a:rPr>
              <a:t>e</a:t>
            </a:r>
            <a:r>
              <a:rPr sz="1600" spc="-15" dirty="0">
                <a:latin typeface="Calibri"/>
                <a:cs typeface="Calibri"/>
              </a:rPr>
              <a:t>w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ind</a:t>
            </a:r>
            <a:r>
              <a:rPr sz="1600" spc="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vi</a:t>
            </a:r>
            <a:r>
              <a:rPr sz="1600" spc="-5" dirty="0">
                <a:latin typeface="Calibri"/>
                <a:cs typeface="Calibri"/>
              </a:rPr>
              <a:t>d</a:t>
            </a:r>
            <a:r>
              <a:rPr sz="1600" spc="-10" dirty="0">
                <a:latin typeface="Calibri"/>
                <a:cs typeface="Calibri"/>
              </a:rPr>
              <a:t>ua</a:t>
            </a:r>
            <a:r>
              <a:rPr sz="1600" spc="-15" dirty="0">
                <a:latin typeface="Calibri"/>
                <a:cs typeface="Calibri"/>
              </a:rPr>
              <a:t>l</a:t>
            </a:r>
            <a:r>
              <a:rPr sz="1600" spc="-5" dirty="0">
                <a:latin typeface="Calibri"/>
                <a:cs typeface="Calibri"/>
              </a:rPr>
              <a:t>s.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2400" y="1351788"/>
            <a:ext cx="8839200" cy="25496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4162" y="1219961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25908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31480" y="304800"/>
            <a:ext cx="731520" cy="731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509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spc="-20" dirty="0">
                <a:solidFill>
                  <a:srgbClr val="082F75"/>
                </a:solidFill>
                <a:latin typeface="Arial"/>
                <a:cs typeface="Arial"/>
              </a:rPr>
              <a:t>Population</a:t>
            </a:r>
            <a:r>
              <a:rPr sz="4000" spc="15" dirty="0">
                <a:solidFill>
                  <a:srgbClr val="082F75"/>
                </a:solidFill>
                <a:latin typeface="Arial"/>
                <a:cs typeface="Arial"/>
              </a:rPr>
              <a:t> </a:t>
            </a:r>
            <a:r>
              <a:rPr sz="4000" spc="-30" dirty="0">
                <a:solidFill>
                  <a:srgbClr val="082F75"/>
                </a:solidFill>
                <a:latin typeface="Arial"/>
                <a:cs typeface="Arial"/>
              </a:rPr>
              <a:t>Dem</a:t>
            </a:r>
            <a:r>
              <a:rPr sz="4000" spc="-40" dirty="0">
                <a:solidFill>
                  <a:srgbClr val="082F75"/>
                </a:solidFill>
                <a:latin typeface="Arial"/>
                <a:cs typeface="Arial"/>
              </a:rPr>
              <a:t>o</a:t>
            </a:r>
            <a:r>
              <a:rPr sz="4000" spc="-20" dirty="0">
                <a:solidFill>
                  <a:srgbClr val="082F75"/>
                </a:solidFill>
                <a:latin typeface="Arial"/>
                <a:cs typeface="Arial"/>
              </a:rPr>
              <a:t>graphics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630934"/>
            <a:ext cx="7979409" cy="26587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1800" dirty="0">
                <a:latin typeface="Calibri"/>
                <a:cs typeface="Calibri"/>
              </a:rPr>
              <a:t>Qu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s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on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5: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n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mo</a:t>
            </a:r>
            <a:r>
              <a:rPr sz="1800" spc="-5" dirty="0">
                <a:latin typeface="Calibri"/>
                <a:cs typeface="Calibri"/>
              </a:rPr>
              <a:t>g</a:t>
            </a:r>
            <a:r>
              <a:rPr sz="1800" spc="-5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aph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0" dirty="0">
                <a:latin typeface="Calibri"/>
                <a:cs typeface="Calibri"/>
              </a:rPr>
              <a:t>s 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or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only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ne</a:t>
            </a:r>
            <a:r>
              <a:rPr sz="1800" b="1" spc="0" dirty="0">
                <a:latin typeface="Calibri"/>
                <a:cs typeface="Calibri"/>
              </a:rPr>
              <a:t>w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in</a:t>
            </a:r>
            <a:r>
              <a:rPr sz="1800" b="1" spc="-10" dirty="0">
                <a:latin typeface="Calibri"/>
                <a:cs typeface="Calibri"/>
              </a:rPr>
              <a:t>div</a:t>
            </a:r>
            <a:r>
              <a:rPr sz="1800" b="1" spc="-15" dirty="0">
                <a:latin typeface="Calibri"/>
                <a:cs typeface="Calibri"/>
              </a:rPr>
              <a:t>i</a:t>
            </a:r>
            <a:r>
              <a:rPr sz="1800" b="1" spc="-10" dirty="0">
                <a:latin typeface="Calibri"/>
                <a:cs typeface="Calibri"/>
              </a:rPr>
              <a:t>d</a:t>
            </a:r>
            <a:r>
              <a:rPr sz="1800" b="1" spc="-20" dirty="0">
                <a:latin typeface="Calibri"/>
                <a:cs typeface="Calibri"/>
              </a:rPr>
              <a:t>u</a:t>
            </a:r>
            <a:r>
              <a:rPr sz="1800" b="1" spc="-10" dirty="0">
                <a:latin typeface="Calibri"/>
                <a:cs typeface="Calibri"/>
              </a:rPr>
              <a:t>a</a:t>
            </a:r>
            <a:r>
              <a:rPr sz="1800" b="1" spc="-20" dirty="0">
                <a:latin typeface="Calibri"/>
                <a:cs typeface="Calibri"/>
              </a:rPr>
              <a:t>l</a:t>
            </a:r>
            <a:r>
              <a:rPr sz="1800" b="1" spc="-10" dirty="0">
                <a:latin typeface="Calibri"/>
                <a:cs typeface="Calibri"/>
              </a:rPr>
              <a:t>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er</a:t>
            </a:r>
            <a:r>
              <a:rPr sz="1800" spc="-20" dirty="0">
                <a:latin typeface="Calibri"/>
                <a:cs typeface="Calibri"/>
              </a:rPr>
              <a:t>v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d</a:t>
            </a:r>
            <a:r>
              <a:rPr sz="1800" spc="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756285" marR="12700" lvl="1" indent="-287020">
              <a:lnSpc>
                <a:spcPct val="100000"/>
              </a:lnSpc>
              <a:spcBef>
                <a:spcPts val="434"/>
              </a:spcBef>
              <a:buFont typeface="Arial"/>
              <a:buChar char="–"/>
              <a:tabLst>
                <a:tab pos="756285" algn="l"/>
              </a:tabLst>
            </a:pPr>
            <a:r>
              <a:rPr sz="1800" dirty="0">
                <a:latin typeface="Calibri"/>
                <a:cs typeface="Calibri"/>
              </a:rPr>
              <a:t>The 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o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al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or each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mog</a:t>
            </a:r>
            <a:r>
              <a:rPr sz="1800" spc="-5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aph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egory (e</a:t>
            </a:r>
            <a:r>
              <a:rPr sz="1800" spc="25" dirty="0">
                <a:latin typeface="Calibri"/>
                <a:cs typeface="Calibri"/>
              </a:rPr>
              <a:t>.</a:t>
            </a:r>
            <a:r>
              <a:rPr sz="1800" spc="0" dirty="0">
                <a:latin typeface="Calibri"/>
                <a:cs typeface="Calibri"/>
              </a:rPr>
              <a:t>g</a:t>
            </a:r>
            <a:r>
              <a:rPr sz="1800" spc="5" dirty="0">
                <a:latin typeface="Calibri"/>
                <a:cs typeface="Calibri"/>
              </a:rPr>
              <a:t>.</a:t>
            </a:r>
            <a:r>
              <a:rPr sz="1800" spc="-5" dirty="0">
                <a:latin typeface="Calibri"/>
                <a:cs typeface="Calibri"/>
              </a:rPr>
              <a:t>, </a:t>
            </a:r>
            <a:r>
              <a:rPr sz="1800" spc="-5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ace</a:t>
            </a:r>
            <a:r>
              <a:rPr sz="1800" spc="-45" dirty="0">
                <a:latin typeface="Calibri"/>
                <a:cs typeface="Calibri"/>
              </a:rPr>
              <a:t>/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spc="0" dirty="0">
                <a:latin typeface="Calibri"/>
                <a:cs typeface="Calibri"/>
              </a:rPr>
              <a:t>thni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-145" dirty="0">
                <a:latin typeface="Calibri"/>
                <a:cs typeface="Calibri"/>
              </a:rPr>
              <a:t>y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g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d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r id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ity)</a:t>
            </a:r>
            <a:r>
              <a:rPr sz="1800" spc="-5" dirty="0">
                <a:latin typeface="Calibri"/>
                <a:cs typeface="Calibri"/>
              </a:rPr>
              <a:t> mu</a:t>
            </a:r>
            <a:r>
              <a:rPr sz="1800" spc="-15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t equal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 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o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al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of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n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w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nd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viduals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d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fied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qu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s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on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3.</a:t>
            </a:r>
            <a:endParaRPr sz="1800">
              <a:latin typeface="Calibri"/>
              <a:cs typeface="Calibri"/>
            </a:endParaRPr>
          </a:p>
          <a:p>
            <a:pPr marL="756285" marR="171450" lvl="1" indent="-287020" algn="just">
              <a:lnSpc>
                <a:spcPct val="100000"/>
              </a:lnSpc>
              <a:spcBef>
                <a:spcPts val="430"/>
              </a:spcBef>
              <a:buFont typeface="Arial"/>
              <a:buChar char="–"/>
              <a:tabLst>
                <a:tab pos="756285" algn="l"/>
              </a:tabLst>
            </a:pPr>
            <a:r>
              <a:rPr sz="1800" dirty="0">
                <a:latin typeface="Calibri"/>
                <a:cs typeface="Calibri"/>
              </a:rPr>
              <a:t>Use the </a:t>
            </a:r>
            <a:r>
              <a:rPr sz="1800" spc="5" dirty="0">
                <a:latin typeface="Calibri"/>
                <a:cs typeface="Calibri"/>
              </a:rPr>
              <a:t>“</a:t>
            </a:r>
            <a:r>
              <a:rPr sz="1800" spc="0" dirty="0">
                <a:latin typeface="Calibri"/>
                <a:cs typeface="Calibri"/>
              </a:rPr>
              <a:t>Not </a:t>
            </a:r>
            <a:r>
              <a:rPr sz="1800" spc="-110" dirty="0">
                <a:latin typeface="Calibri"/>
                <a:cs typeface="Calibri"/>
              </a:rPr>
              <a:t>T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ac</a:t>
            </a:r>
            <a:r>
              <a:rPr sz="1800" spc="-70" dirty="0">
                <a:latin typeface="Calibri"/>
                <a:cs typeface="Calibri"/>
              </a:rPr>
              <a:t>k</a:t>
            </a:r>
            <a:r>
              <a:rPr sz="1800" spc="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d</a:t>
            </a:r>
            <a:r>
              <a:rPr sz="1800" spc="0" dirty="0">
                <a:latin typeface="Calibri"/>
                <a:cs typeface="Calibri"/>
              </a:rPr>
              <a:t>” </a:t>
            </a:r>
            <a:r>
              <a:rPr sz="1800" spc="5" dirty="0">
                <a:latin typeface="Calibri"/>
                <a:cs typeface="Calibri"/>
              </a:rPr>
              <a:t>a</a:t>
            </a:r>
            <a:r>
              <a:rPr sz="1800" spc="0" dirty="0">
                <a:latin typeface="Calibri"/>
                <a:cs typeface="Calibri"/>
              </a:rPr>
              <a:t>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“Not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p</a:t>
            </a:r>
            <a:r>
              <a:rPr sz="1800" spc="0" dirty="0">
                <a:latin typeface="Calibri"/>
                <a:cs typeface="Calibri"/>
              </a:rPr>
              <a:t>or</a:t>
            </a:r>
            <a:r>
              <a:rPr sz="1800" spc="-35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d</a:t>
            </a:r>
            <a:r>
              <a:rPr sz="1800" spc="0" dirty="0">
                <a:latin typeface="Calibri"/>
                <a:cs typeface="Calibri"/>
              </a:rPr>
              <a:t>”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p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ons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as app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opr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e. S</a:t>
            </a:r>
            <a:r>
              <a:rPr sz="1800" spc="5" dirty="0">
                <a:latin typeface="Calibri"/>
                <a:cs typeface="Calibri"/>
              </a:rPr>
              <a:t>e</a:t>
            </a:r>
            <a:r>
              <a:rPr sz="1800" spc="0" dirty="0">
                <a:latin typeface="Calibri"/>
                <a:cs typeface="Calibri"/>
              </a:rPr>
              <a:t>e </a:t>
            </a:r>
            <a:r>
              <a:rPr sz="1800" spc="5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li</a:t>
            </a:r>
            <a:r>
              <a:rPr sz="1800" spc="0" dirty="0">
                <a:latin typeface="Calibri"/>
                <a:cs typeface="Calibri"/>
              </a:rPr>
              <a:t>de </a:t>
            </a:r>
            <a:r>
              <a:rPr sz="1800" spc="-10" dirty="0">
                <a:latin typeface="Calibri"/>
                <a:cs typeface="Calibri"/>
              </a:rPr>
              <a:t>22 of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th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s us</a:t>
            </a:r>
            <a:r>
              <a:rPr sz="1800" spc="-10" dirty="0">
                <a:latin typeface="Calibri"/>
                <a:cs typeface="Calibri"/>
              </a:rPr>
              <a:t>er g</a:t>
            </a:r>
            <a:r>
              <a:rPr sz="1800" spc="5" dirty="0">
                <a:latin typeface="Calibri"/>
                <a:cs typeface="Calibri"/>
              </a:rPr>
              <a:t>u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de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 </a:t>
            </a:r>
            <a:r>
              <a:rPr sz="1800" spc="-50" dirty="0">
                <a:latin typeface="Calibri"/>
                <a:cs typeface="Calibri"/>
              </a:rPr>
              <a:t>P</a:t>
            </a:r>
            <a:r>
              <a:rPr sz="1800" spc="-10" dirty="0">
                <a:latin typeface="Calibri"/>
                <a:cs typeface="Calibri"/>
              </a:rPr>
              <a:t>er</a:t>
            </a:r>
            <a:r>
              <a:rPr sz="1800" spc="-45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ormance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Mea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0" dirty="0">
                <a:latin typeface="Calibri"/>
                <a:cs typeface="Calibri"/>
              </a:rPr>
              <a:t>u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s: Sub</a:t>
            </a:r>
            <a:r>
              <a:rPr sz="1800" spc="-10" dirty="0">
                <a:latin typeface="Calibri"/>
                <a:cs typeface="Calibri"/>
              </a:rPr>
              <a:t>g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D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p</a:t>
            </a:r>
            <a:r>
              <a:rPr sz="1800" spc="-10" dirty="0">
                <a:latin typeface="Calibri"/>
                <a:cs typeface="Calibri"/>
              </a:rPr>
              <a:t>ort</a:t>
            </a:r>
            <a:r>
              <a:rPr sz="1800" spc="-5" dirty="0">
                <a:latin typeface="Calibri"/>
                <a:cs typeface="Calibri"/>
              </a:rPr>
              <a:t> (June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2017)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or d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spc="0" dirty="0">
                <a:latin typeface="Calibri"/>
                <a:cs typeface="Calibri"/>
              </a:rPr>
              <a:t>fin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ons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of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the</a:t>
            </a:r>
            <a:r>
              <a:rPr sz="1800" spc="5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e 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erm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355600" marR="296545" indent="-3429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4965" algn="l"/>
              </a:tabLst>
            </a:pPr>
            <a:r>
              <a:rPr sz="1800" dirty="0">
                <a:latin typeface="Calibri"/>
                <a:cs typeface="Calibri"/>
              </a:rPr>
              <a:t>Que</a:t>
            </a:r>
            <a:r>
              <a:rPr sz="1800" spc="-25" dirty="0">
                <a:latin typeface="Calibri"/>
                <a:cs typeface="Calibri"/>
              </a:rPr>
              <a:t>s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on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6: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n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er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the types of vi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mi</a:t>
            </a:r>
            <a:r>
              <a:rPr sz="1800" spc="-35" dirty="0">
                <a:latin typeface="Calibri"/>
                <a:cs typeface="Calibri"/>
              </a:rPr>
              <a:t>z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on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p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ese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ed </a:t>
            </a:r>
            <a:r>
              <a:rPr sz="1800" spc="-10" dirty="0">
                <a:latin typeface="Calibri"/>
                <a:cs typeface="Calibri"/>
              </a:rPr>
              <a:t>b</a:t>
            </a:r>
            <a:r>
              <a:rPr sz="1800" spc="0" dirty="0">
                <a:latin typeface="Calibri"/>
                <a:cs typeface="Calibri"/>
              </a:rPr>
              <a:t>y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b="1" spc="0" dirty="0">
                <a:latin typeface="Calibri"/>
                <a:cs typeface="Calibri"/>
              </a:rPr>
              <a:t>all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0" dirty="0">
                <a:latin typeface="Calibri"/>
                <a:cs typeface="Calibri"/>
              </a:rPr>
              <a:t>in</a:t>
            </a:r>
            <a:r>
              <a:rPr sz="1800" b="1" spc="5" dirty="0">
                <a:latin typeface="Calibri"/>
                <a:cs typeface="Calibri"/>
              </a:rPr>
              <a:t>d</a:t>
            </a:r>
            <a:r>
              <a:rPr sz="1800" b="1" spc="0" dirty="0">
                <a:latin typeface="Calibri"/>
                <a:cs typeface="Calibri"/>
              </a:rPr>
              <a:t>iv</a:t>
            </a:r>
            <a:r>
              <a:rPr sz="1800" b="1" spc="-10" dirty="0">
                <a:latin typeface="Calibri"/>
                <a:cs typeface="Calibri"/>
              </a:rPr>
              <a:t>i</a:t>
            </a:r>
            <a:r>
              <a:rPr sz="1800" b="1" spc="0" dirty="0">
                <a:latin typeface="Calibri"/>
                <a:cs typeface="Calibri"/>
              </a:rPr>
              <a:t>du</a:t>
            </a:r>
            <a:r>
              <a:rPr sz="1800" b="1" spc="-5" dirty="0">
                <a:latin typeface="Calibri"/>
                <a:cs typeface="Calibri"/>
              </a:rPr>
              <a:t>a</a:t>
            </a:r>
            <a:r>
              <a:rPr sz="1800" b="1" spc="-15" dirty="0">
                <a:latin typeface="Calibri"/>
                <a:cs typeface="Calibri"/>
              </a:rPr>
              <a:t>l</a:t>
            </a:r>
            <a:r>
              <a:rPr sz="1800" b="1" spc="0" dirty="0">
                <a:latin typeface="Calibri"/>
                <a:cs typeface="Calibri"/>
              </a:rPr>
              <a:t>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0" dirty="0">
                <a:latin typeface="Calibri"/>
                <a:cs typeface="Calibri"/>
              </a:rPr>
              <a:t>se</a:t>
            </a:r>
            <a:r>
              <a:rPr sz="1800" b="1" spc="5" dirty="0">
                <a:latin typeface="Calibri"/>
                <a:cs typeface="Calibri"/>
              </a:rPr>
              <a:t>r</a:t>
            </a:r>
            <a:r>
              <a:rPr sz="1800" b="1" spc="-15" dirty="0">
                <a:latin typeface="Calibri"/>
                <a:cs typeface="Calibri"/>
              </a:rPr>
              <a:t>v</a:t>
            </a:r>
            <a:r>
              <a:rPr sz="1800" b="1" spc="0" dirty="0">
                <a:latin typeface="Calibri"/>
                <a:cs typeface="Calibri"/>
              </a:rPr>
              <a:t>ed </a:t>
            </a:r>
            <a:r>
              <a:rPr sz="1800" b="1" spc="-10" dirty="0">
                <a:latin typeface="Calibri"/>
                <a:cs typeface="Calibri"/>
              </a:rPr>
              <a:t>and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an</a:t>
            </a:r>
            <a:r>
              <a:rPr sz="1800" b="1" spc="-5" dirty="0">
                <a:latin typeface="Calibri"/>
                <a:cs typeface="Calibri"/>
              </a:rPr>
              <a:t>o</a:t>
            </a:r>
            <a:r>
              <a:rPr sz="1800" b="1" spc="-40" dirty="0">
                <a:latin typeface="Calibri"/>
                <a:cs typeface="Calibri"/>
              </a:rPr>
              <a:t>n</a:t>
            </a:r>
            <a:r>
              <a:rPr sz="1800" b="1" spc="-15" dirty="0">
                <a:latin typeface="Calibri"/>
                <a:cs typeface="Calibri"/>
              </a:rPr>
              <a:t>ymo</a:t>
            </a:r>
            <a:r>
              <a:rPr sz="1800" b="1" spc="-20" dirty="0">
                <a:latin typeface="Calibri"/>
                <a:cs typeface="Calibri"/>
              </a:rPr>
              <a:t>u</a:t>
            </a:r>
            <a:r>
              <a:rPr sz="1800" b="1" spc="-10" dirty="0">
                <a:latin typeface="Calibri"/>
                <a:cs typeface="Calibri"/>
              </a:rPr>
              <a:t>s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</a:t>
            </a:r>
            <a:r>
              <a:rPr sz="1800" b="1" spc="-20" dirty="0">
                <a:latin typeface="Calibri"/>
                <a:cs typeface="Calibri"/>
              </a:rPr>
              <a:t>o</a:t>
            </a:r>
            <a:r>
              <a:rPr sz="1800" b="1" spc="-30" dirty="0">
                <a:latin typeface="Calibri"/>
                <a:cs typeface="Calibri"/>
              </a:rPr>
              <a:t>n</a:t>
            </a:r>
            <a:r>
              <a:rPr sz="1800" b="1" spc="-25" dirty="0">
                <a:latin typeface="Calibri"/>
                <a:cs typeface="Calibri"/>
              </a:rPr>
              <a:t>t</a:t>
            </a:r>
            <a:r>
              <a:rPr sz="1800" b="1" spc="0" dirty="0">
                <a:latin typeface="Calibri"/>
                <a:cs typeface="Calibri"/>
              </a:rPr>
              <a:t>a</a:t>
            </a:r>
            <a:r>
              <a:rPr sz="1800" b="1" spc="-10" dirty="0">
                <a:latin typeface="Calibri"/>
                <a:cs typeface="Calibri"/>
              </a:rPr>
              <a:t>ct</a:t>
            </a:r>
            <a:r>
              <a:rPr sz="1800" b="1" spc="0" dirty="0">
                <a:latin typeface="Calibri"/>
                <a:cs typeface="Calibri"/>
              </a:rPr>
              <a:t>s</a:t>
            </a:r>
            <a:r>
              <a:rPr sz="1800" spc="0" dirty="0">
                <a:latin typeface="Calibri"/>
                <a:cs typeface="Calibri"/>
              </a:rPr>
              <a:t>.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Li</a:t>
            </a:r>
            <a:r>
              <a:rPr sz="1800" spc="-30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all </a:t>
            </a:r>
            <a:r>
              <a:rPr sz="1800" spc="-10" dirty="0">
                <a:latin typeface="Calibri"/>
                <a:cs typeface="Calibri"/>
              </a:rPr>
              <a:t>types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of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vi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mi</a:t>
            </a:r>
            <a:r>
              <a:rPr sz="1800" spc="-30" dirty="0">
                <a:latin typeface="Calibri"/>
                <a:cs typeface="Calibri"/>
              </a:rPr>
              <a:t>z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on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p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n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by e</a:t>
            </a:r>
            <a:r>
              <a:rPr sz="1800" spc="-5" dirty="0">
                <a:latin typeface="Calibri"/>
                <a:cs typeface="Calibri"/>
              </a:rPr>
              <a:t>a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0" dirty="0">
                <a:latin typeface="Calibri"/>
                <a:cs typeface="Calibri"/>
              </a:rPr>
              <a:t>h 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nd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vidual.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4162" y="1219961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25908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31480" y="304800"/>
            <a:ext cx="731520" cy="731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509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spc="-25" dirty="0">
                <a:solidFill>
                  <a:srgbClr val="092F75"/>
                </a:solidFill>
                <a:latin typeface="Arial"/>
                <a:cs typeface="Arial"/>
              </a:rPr>
              <a:t>Overview</a:t>
            </a:r>
            <a:r>
              <a:rPr sz="4000" spc="10" dirty="0">
                <a:solidFill>
                  <a:srgbClr val="092F75"/>
                </a:solidFill>
                <a:latin typeface="Arial"/>
                <a:cs typeface="Arial"/>
              </a:rPr>
              <a:t> </a:t>
            </a:r>
            <a:r>
              <a:rPr sz="4000" spc="-30" dirty="0">
                <a:solidFill>
                  <a:srgbClr val="092F75"/>
                </a:solidFill>
                <a:latin typeface="Arial"/>
                <a:cs typeface="Arial"/>
              </a:rPr>
              <a:t>&amp;</a:t>
            </a:r>
            <a:r>
              <a:rPr sz="4000" spc="-5" dirty="0">
                <a:solidFill>
                  <a:srgbClr val="092F75"/>
                </a:solidFill>
                <a:latin typeface="Arial"/>
                <a:cs typeface="Arial"/>
              </a:rPr>
              <a:t> </a:t>
            </a:r>
            <a:r>
              <a:rPr sz="4000" spc="-25" dirty="0">
                <a:solidFill>
                  <a:srgbClr val="092F75"/>
                </a:solidFill>
                <a:latin typeface="Arial"/>
                <a:cs typeface="Arial"/>
              </a:rPr>
              <a:t>Purpose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629613"/>
            <a:ext cx="8020050" cy="27127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07314" indent="-342900">
              <a:lnSpc>
                <a:spcPct val="100099"/>
              </a:lnSpc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The </a:t>
            </a:r>
            <a:r>
              <a:rPr sz="2000" spc="-35" dirty="0">
                <a:latin typeface="Calibri"/>
                <a:cs typeface="Calibri"/>
              </a:rPr>
              <a:t>P</a:t>
            </a:r>
            <a:r>
              <a:rPr sz="2000" spc="0" dirty="0">
                <a:latin typeface="Calibri"/>
                <a:cs typeface="Calibri"/>
              </a:rPr>
              <a:t>er</a:t>
            </a:r>
            <a:r>
              <a:rPr sz="2000" spc="-40" dirty="0">
                <a:latin typeface="Calibri"/>
                <a:cs typeface="Calibri"/>
              </a:rPr>
              <a:t>f</a:t>
            </a:r>
            <a:r>
              <a:rPr sz="2000" spc="0" dirty="0">
                <a:latin typeface="Calibri"/>
                <a:cs typeface="Calibri"/>
              </a:rPr>
              <a:t>ormance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Meas</a:t>
            </a:r>
            <a:r>
              <a:rPr sz="2000" spc="5" dirty="0">
                <a:latin typeface="Calibri"/>
                <a:cs typeface="Calibri"/>
              </a:rPr>
              <a:t>u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0" dirty="0">
                <a:latin typeface="Calibri"/>
                <a:cs typeface="Calibri"/>
              </a:rPr>
              <a:t>eme</a:t>
            </a:r>
            <a:r>
              <a:rPr sz="2000" spc="-20" dirty="0">
                <a:latin typeface="Calibri"/>
                <a:cs typeface="Calibri"/>
              </a:rPr>
              <a:t>n</a:t>
            </a:r>
            <a:r>
              <a:rPr sz="2000" spc="0" dirty="0">
                <a:latin typeface="Calibri"/>
                <a:cs typeface="Calibri"/>
              </a:rPr>
              <a:t>t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85" dirty="0">
                <a:latin typeface="Calibri"/>
                <a:cs typeface="Calibri"/>
              </a:rPr>
              <a:t>T</a:t>
            </a:r>
            <a:r>
              <a:rPr sz="2000" spc="0" dirty="0">
                <a:latin typeface="Calibri"/>
                <a:cs typeface="Calibri"/>
              </a:rPr>
              <a:t>ool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(P</a:t>
            </a:r>
            <a:r>
              <a:rPr sz="2000" spc="5" dirty="0">
                <a:latin typeface="Calibri"/>
                <a:cs typeface="Calibri"/>
              </a:rPr>
              <a:t>M</a:t>
            </a:r>
            <a:r>
              <a:rPr sz="2000" spc="0" dirty="0">
                <a:latin typeface="Calibri"/>
                <a:cs typeface="Calibri"/>
              </a:rPr>
              <a:t>T)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co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spc="0" dirty="0">
                <a:latin typeface="Calibri"/>
                <a:cs typeface="Calibri"/>
              </a:rPr>
              <a:t>lects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per</a:t>
            </a:r>
            <a:r>
              <a:rPr sz="2000" spc="-40" dirty="0">
                <a:latin typeface="Calibri"/>
                <a:cs typeface="Calibri"/>
              </a:rPr>
              <a:t>f</a:t>
            </a:r>
            <a:r>
              <a:rPr sz="2000" spc="0" dirty="0">
                <a:latin typeface="Calibri"/>
                <a:cs typeface="Calibri"/>
              </a:rPr>
              <a:t>ormance measu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0" dirty="0">
                <a:latin typeface="Calibri"/>
                <a:cs typeface="Calibri"/>
              </a:rPr>
              <a:t>eme</a:t>
            </a:r>
            <a:r>
              <a:rPr sz="2000" spc="-20" dirty="0">
                <a:latin typeface="Calibri"/>
                <a:cs typeface="Calibri"/>
              </a:rPr>
              <a:t>n</a:t>
            </a:r>
            <a:r>
              <a:rPr sz="2000" spc="0" dirty="0">
                <a:latin typeface="Calibri"/>
                <a:cs typeface="Calibri"/>
              </a:rPr>
              <a:t>t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d</a:t>
            </a:r>
            <a:r>
              <a:rPr sz="2000" spc="-25" dirty="0">
                <a:latin typeface="Calibri"/>
                <a:cs typeface="Calibri"/>
              </a:rPr>
              <a:t>at</a:t>
            </a:r>
            <a:r>
              <a:rPr sz="2000" spc="0" dirty="0">
                <a:latin typeface="Calibri"/>
                <a:cs typeface="Calibri"/>
              </a:rPr>
              <a:t>a on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a </a:t>
            </a:r>
            <a:r>
              <a:rPr sz="2000" spc="5" dirty="0">
                <a:latin typeface="Calibri"/>
                <a:cs typeface="Calibri"/>
              </a:rPr>
              <a:t>q</a:t>
            </a:r>
            <a:r>
              <a:rPr sz="2000" spc="0" dirty="0">
                <a:latin typeface="Calibri"/>
                <a:cs typeface="Calibri"/>
              </a:rPr>
              <a:t>uar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spc="0" dirty="0">
                <a:latin typeface="Calibri"/>
                <a:cs typeface="Calibri"/>
              </a:rPr>
              <a:t>er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spc="0" dirty="0">
                <a:latin typeface="Calibri"/>
                <a:cs typeface="Calibri"/>
              </a:rPr>
              <a:t>y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bas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0" dirty="0">
                <a:latin typeface="Calibri"/>
                <a:cs typeface="Calibri"/>
              </a:rPr>
              <a:t>s.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0" dirty="0">
                <a:latin typeface="Calibri"/>
                <a:cs typeface="Calibri"/>
              </a:rPr>
              <a:t>Y</a:t>
            </a:r>
            <a:r>
              <a:rPr sz="2000" spc="0" dirty="0">
                <a:latin typeface="Calibri"/>
                <a:cs typeface="Calibri"/>
              </a:rPr>
              <a:t>our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g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0" dirty="0">
                <a:latin typeface="Calibri"/>
                <a:cs typeface="Calibri"/>
              </a:rPr>
              <a:t>a</a:t>
            </a:r>
            <a:r>
              <a:rPr sz="2000" spc="-20" dirty="0">
                <a:latin typeface="Calibri"/>
                <a:cs typeface="Calibri"/>
              </a:rPr>
              <a:t>n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0" dirty="0">
                <a:latin typeface="Calibri"/>
                <a:cs typeface="Calibri"/>
              </a:rPr>
              <a:t>ee wi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spc="0" dirty="0">
                <a:latin typeface="Calibri"/>
                <a:cs typeface="Calibri"/>
              </a:rPr>
              <a:t>l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d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0" dirty="0">
                <a:latin typeface="Calibri"/>
                <a:cs typeface="Calibri"/>
              </a:rPr>
              <a:t>erm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0" dirty="0">
                <a:latin typeface="Calibri"/>
                <a:cs typeface="Calibri"/>
              </a:rPr>
              <a:t>ne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y</a:t>
            </a:r>
            <a:r>
              <a:rPr sz="2000" spc="0" dirty="0">
                <a:latin typeface="Calibri"/>
                <a:cs typeface="Calibri"/>
              </a:rPr>
              <a:t>our quar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spc="0" dirty="0">
                <a:latin typeface="Calibri"/>
                <a:cs typeface="Calibri"/>
              </a:rPr>
              <a:t>er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spc="0" dirty="0">
                <a:latin typeface="Calibri"/>
                <a:cs typeface="Calibri"/>
              </a:rPr>
              <a:t>y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due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d</a:t>
            </a:r>
            <a:r>
              <a:rPr sz="2000" spc="-25" dirty="0">
                <a:latin typeface="Calibri"/>
                <a:cs typeface="Calibri"/>
              </a:rPr>
              <a:t>at</a:t>
            </a:r>
            <a:r>
              <a:rPr sz="2000" spc="0" dirty="0">
                <a:latin typeface="Calibri"/>
                <a:cs typeface="Calibri"/>
              </a:rPr>
              <a:t>es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f</a:t>
            </a:r>
            <a:r>
              <a:rPr sz="2000" spc="0" dirty="0">
                <a:latin typeface="Calibri"/>
                <a:cs typeface="Calibri"/>
              </a:rPr>
              <a:t>or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e</a:t>
            </a:r>
            <a:r>
              <a:rPr sz="2000" spc="-20" dirty="0">
                <a:latin typeface="Calibri"/>
                <a:cs typeface="Calibri"/>
              </a:rPr>
              <a:t>n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0" dirty="0">
                <a:latin typeface="Calibri"/>
                <a:cs typeface="Calibri"/>
              </a:rPr>
              <a:t>er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0" dirty="0">
                <a:latin typeface="Calibri"/>
                <a:cs typeface="Calibri"/>
              </a:rPr>
              <a:t>ng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d</a:t>
            </a:r>
            <a:r>
              <a:rPr sz="2000" spc="-25" dirty="0">
                <a:latin typeface="Calibri"/>
                <a:cs typeface="Calibri"/>
              </a:rPr>
              <a:t>at</a:t>
            </a:r>
            <a:r>
              <a:rPr sz="2000" spc="0" dirty="0">
                <a:latin typeface="Calibri"/>
                <a:cs typeface="Calibri"/>
              </a:rPr>
              <a:t>a in the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PM</a:t>
            </a:r>
            <a:r>
              <a:rPr sz="2000" spc="-195" dirty="0">
                <a:latin typeface="Calibri"/>
                <a:cs typeface="Calibri"/>
              </a:rPr>
              <a:t>T</a:t>
            </a:r>
            <a:r>
              <a:rPr sz="2000" spc="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355600" marR="127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The </a:t>
            </a:r>
            <a:r>
              <a:rPr sz="2000" spc="5" dirty="0">
                <a:latin typeface="Calibri"/>
                <a:cs typeface="Calibri"/>
              </a:rPr>
              <a:t>p</a:t>
            </a:r>
            <a:r>
              <a:rPr sz="2000" spc="0" dirty="0">
                <a:latin typeface="Calibri"/>
                <a:cs typeface="Calibri"/>
              </a:rPr>
              <a:t>urpose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of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this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user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g</a:t>
            </a:r>
            <a:r>
              <a:rPr sz="2000" spc="0" dirty="0">
                <a:latin typeface="Calibri"/>
                <a:cs typeface="Calibri"/>
              </a:rPr>
              <a:t>uide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is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t</a:t>
            </a:r>
            <a:r>
              <a:rPr sz="2000" spc="0" dirty="0">
                <a:latin typeface="Calibri"/>
                <a:cs typeface="Calibri"/>
              </a:rPr>
              <a:t>o in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0" dirty="0">
                <a:latin typeface="Calibri"/>
                <a:cs typeface="Calibri"/>
              </a:rPr>
              <a:t>tru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0" dirty="0">
                <a:latin typeface="Calibri"/>
                <a:cs typeface="Calibri"/>
              </a:rPr>
              <a:t>t t</a:t>
            </a:r>
            <a:r>
              <a:rPr sz="2000" spc="5" dirty="0">
                <a:latin typeface="Calibri"/>
                <a:cs typeface="Calibri"/>
              </a:rPr>
              <a:t>h</a:t>
            </a:r>
            <a:r>
              <a:rPr sz="2000" spc="0" dirty="0">
                <a:latin typeface="Calibri"/>
                <a:cs typeface="Calibri"/>
              </a:rPr>
              <a:t>e </a:t>
            </a:r>
            <a:r>
              <a:rPr sz="2000" spc="5" dirty="0">
                <a:latin typeface="Calibri"/>
                <a:cs typeface="Calibri"/>
              </a:rPr>
              <a:t>O</a:t>
            </a:r>
            <a:r>
              <a:rPr sz="2000" spc="-25" dirty="0">
                <a:latin typeface="Calibri"/>
                <a:cs typeface="Calibri"/>
              </a:rPr>
              <a:t>f</a:t>
            </a:r>
            <a:r>
              <a:rPr sz="2000" spc="0" dirty="0">
                <a:latin typeface="Calibri"/>
                <a:cs typeface="Calibri"/>
              </a:rPr>
              <a:t>fice </a:t>
            </a:r>
            <a:r>
              <a:rPr sz="2000" spc="-35" dirty="0">
                <a:latin typeface="Calibri"/>
                <a:cs typeface="Calibri"/>
              </a:rPr>
              <a:t>f</a:t>
            </a:r>
            <a:r>
              <a:rPr sz="2000" spc="0" dirty="0">
                <a:latin typeface="Calibri"/>
                <a:cs typeface="Calibri"/>
              </a:rPr>
              <a:t>or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Victi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spc="0" dirty="0">
                <a:latin typeface="Calibri"/>
                <a:cs typeface="Calibri"/>
              </a:rPr>
              <a:t>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of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C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spc="0" dirty="0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spc="0" dirty="0">
                <a:latin typeface="Calibri"/>
                <a:cs typeface="Calibri"/>
              </a:rPr>
              <a:t>e (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0" dirty="0">
                <a:latin typeface="Calibri"/>
                <a:cs typeface="Calibri"/>
              </a:rPr>
              <a:t>VC)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PMT </a:t>
            </a:r>
            <a:r>
              <a:rPr sz="2000" spc="5" dirty="0">
                <a:latin typeface="Calibri"/>
                <a:cs typeface="Calibri"/>
              </a:rPr>
              <a:t>u</a:t>
            </a:r>
            <a:r>
              <a:rPr sz="2000" spc="0" dirty="0">
                <a:latin typeface="Calibri"/>
                <a:cs typeface="Calibri"/>
              </a:rPr>
              <a:t>se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spc="0" dirty="0">
                <a:latin typeface="Calibri"/>
                <a:cs typeface="Calibri"/>
              </a:rPr>
              <a:t>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on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the </a:t>
            </a:r>
            <a:r>
              <a:rPr sz="2000" spc="-35" dirty="0">
                <a:latin typeface="Calibri"/>
                <a:cs typeface="Calibri"/>
              </a:rPr>
              <a:t>f</a:t>
            </a:r>
            <a:r>
              <a:rPr sz="2000" spc="0" dirty="0">
                <a:latin typeface="Calibri"/>
                <a:cs typeface="Calibri"/>
              </a:rPr>
              <a:t>ol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0" dirty="0">
                <a:latin typeface="Calibri"/>
                <a:cs typeface="Calibri"/>
              </a:rPr>
              <a:t>w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0" dirty="0">
                <a:latin typeface="Calibri"/>
                <a:cs typeface="Calibri"/>
              </a:rPr>
              <a:t>n</a:t>
            </a:r>
            <a:r>
              <a:rPr sz="2000" spc="-15" dirty="0">
                <a:latin typeface="Calibri"/>
                <a:cs typeface="Calibri"/>
              </a:rPr>
              <a:t>g</a:t>
            </a:r>
            <a:r>
              <a:rPr sz="2000" spc="0" dirty="0">
                <a:latin typeface="Calibri"/>
                <a:cs typeface="Calibri"/>
              </a:rPr>
              <a:t>—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Font typeface="Courier New"/>
              <a:buChar char="o"/>
              <a:tabLst>
                <a:tab pos="756285" algn="l"/>
              </a:tabLst>
            </a:pPr>
            <a:r>
              <a:rPr sz="2000" spc="0" dirty="0">
                <a:latin typeface="Calibri"/>
                <a:cs typeface="Calibri"/>
              </a:rPr>
              <a:t>H</a:t>
            </a:r>
            <a:r>
              <a:rPr sz="2000" spc="-20" dirty="0">
                <a:latin typeface="Calibri"/>
                <a:cs typeface="Calibri"/>
              </a:rPr>
              <a:t>o</a:t>
            </a:r>
            <a:r>
              <a:rPr sz="2000" spc="0" dirty="0">
                <a:latin typeface="Calibri"/>
                <a:cs typeface="Calibri"/>
              </a:rPr>
              <a:t>w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0" dirty="0">
                <a:latin typeface="Calibri"/>
                <a:cs typeface="Calibri"/>
              </a:rPr>
              <a:t>o acce</a:t>
            </a:r>
            <a:r>
              <a:rPr sz="2000" spc="-10" dirty="0">
                <a:latin typeface="Calibri"/>
                <a:cs typeface="Calibri"/>
              </a:rPr>
              <a:t>s</a:t>
            </a:r>
            <a:r>
              <a:rPr sz="2000" spc="0" dirty="0">
                <a:latin typeface="Calibri"/>
                <a:cs typeface="Calibri"/>
              </a:rPr>
              <a:t>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and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n</a:t>
            </a:r>
            <a:r>
              <a:rPr sz="2000" spc="-45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v</a:t>
            </a:r>
            <a:r>
              <a:rPr sz="2000" spc="0" dirty="0">
                <a:latin typeface="Calibri"/>
                <a:cs typeface="Calibri"/>
              </a:rPr>
              <a:t>i</a:t>
            </a:r>
            <a:r>
              <a:rPr sz="2000" spc="-40" dirty="0">
                <a:latin typeface="Calibri"/>
                <a:cs typeface="Calibri"/>
              </a:rPr>
              <a:t>g</a:t>
            </a:r>
            <a:r>
              <a:rPr sz="2000" spc="-25" dirty="0">
                <a:latin typeface="Calibri"/>
                <a:cs typeface="Calibri"/>
              </a:rPr>
              <a:t>at</a:t>
            </a:r>
            <a:r>
              <a:rPr sz="2000" spc="0" dirty="0">
                <a:latin typeface="Calibri"/>
                <a:cs typeface="Calibri"/>
              </a:rPr>
              <a:t>e the PMT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Font typeface="Courier New"/>
              <a:buChar char="o"/>
              <a:tabLst>
                <a:tab pos="756285" algn="l"/>
              </a:tabLst>
            </a:pPr>
            <a:r>
              <a:rPr sz="2000" spc="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0" dirty="0">
                <a:latin typeface="Calibri"/>
                <a:cs typeface="Calibri"/>
              </a:rPr>
              <a:t>tions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0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ensu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0" dirty="0">
                <a:latin typeface="Calibri"/>
                <a:cs typeface="Calibri"/>
              </a:rPr>
              <a:t>e </a:t>
            </a:r>
            <a:r>
              <a:rPr sz="2000" spc="-20" dirty="0">
                <a:latin typeface="Calibri"/>
                <a:cs typeface="Calibri"/>
              </a:rPr>
              <a:t>y</a:t>
            </a:r>
            <a:r>
              <a:rPr sz="2000" spc="0" dirty="0">
                <a:latin typeface="Calibri"/>
                <a:cs typeface="Calibri"/>
              </a:rPr>
              <a:t>our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0" dirty="0">
                <a:latin typeface="Calibri"/>
                <a:cs typeface="Calibri"/>
              </a:rPr>
              <a:t>eport is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co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0" dirty="0">
                <a:latin typeface="Calibri"/>
                <a:cs typeface="Calibri"/>
              </a:rPr>
              <a:t>ectly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submi</a:t>
            </a:r>
            <a:r>
              <a:rPr sz="2000" spc="-35" dirty="0">
                <a:latin typeface="Calibri"/>
                <a:cs typeface="Calibri"/>
              </a:rPr>
              <a:t>t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0" dirty="0">
                <a:latin typeface="Calibri"/>
                <a:cs typeface="Calibri"/>
              </a:rPr>
              <a:t>ed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Font typeface="Courier New"/>
              <a:buChar char="o"/>
              <a:tabLst>
                <a:tab pos="756285" algn="l"/>
              </a:tabLst>
            </a:pPr>
            <a:r>
              <a:rPr sz="2000" spc="-125" dirty="0">
                <a:latin typeface="Calibri"/>
                <a:cs typeface="Calibri"/>
              </a:rPr>
              <a:t>T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0" dirty="0">
                <a:latin typeface="Calibri"/>
                <a:cs typeface="Calibri"/>
              </a:rPr>
              <a:t>oubl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0" dirty="0">
                <a:latin typeface="Calibri"/>
                <a:cs typeface="Calibri"/>
              </a:rPr>
              <a:t>shooting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p</a:t>
            </a:r>
            <a:r>
              <a:rPr sz="2000" spc="0" dirty="0">
                <a:latin typeface="Calibri"/>
                <a:cs typeface="Calibri"/>
              </a:rPr>
              <a:t>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f</a:t>
            </a:r>
            <a:r>
              <a:rPr sz="2000" spc="0" dirty="0">
                <a:latin typeface="Calibri"/>
                <a:cs typeface="Calibri"/>
              </a:rPr>
              <a:t>or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er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spc="0" dirty="0">
                <a:latin typeface="Calibri"/>
                <a:cs typeface="Calibri"/>
              </a:rPr>
              <a:t>o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0" dirty="0">
                <a:latin typeface="Calibri"/>
                <a:cs typeface="Calibri"/>
              </a:rPr>
              <a:t>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th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spc="0" dirty="0">
                <a:latin typeface="Calibri"/>
                <a:cs typeface="Calibri"/>
              </a:rPr>
              <a:t>t </a:t>
            </a:r>
            <a:r>
              <a:rPr sz="2000" spc="5" dirty="0">
                <a:latin typeface="Calibri"/>
                <a:cs typeface="Calibri"/>
              </a:rPr>
              <a:t>u</a:t>
            </a:r>
            <a:r>
              <a:rPr sz="2000" spc="0" dirty="0">
                <a:latin typeface="Calibri"/>
                <a:cs typeface="Calibri"/>
              </a:rPr>
              <a:t>se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spc="0" dirty="0">
                <a:latin typeface="Calibri"/>
                <a:cs typeface="Calibri"/>
              </a:rPr>
              <a:t>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m</a:t>
            </a:r>
            <a:r>
              <a:rPr sz="2000" spc="-45" dirty="0">
                <a:latin typeface="Calibri"/>
                <a:cs typeface="Calibri"/>
              </a:rPr>
              <a:t>a</a:t>
            </a:r>
            <a:r>
              <a:rPr sz="2000" spc="0" dirty="0">
                <a:latin typeface="Calibri"/>
                <a:cs typeface="Calibri"/>
              </a:rPr>
              <a:t>y 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0" dirty="0">
                <a:latin typeface="Calibri"/>
                <a:cs typeface="Calibri"/>
              </a:rPr>
              <a:t>ncou</a:t>
            </a:r>
            <a:r>
              <a:rPr sz="2000" spc="-25" dirty="0">
                <a:latin typeface="Calibri"/>
                <a:cs typeface="Calibri"/>
              </a:rPr>
              <a:t>nt</a:t>
            </a:r>
            <a:r>
              <a:rPr sz="2000" spc="0" dirty="0">
                <a:latin typeface="Calibri"/>
                <a:cs typeface="Calibri"/>
              </a:rPr>
              <a:t>e</a:t>
            </a:r>
            <a:r>
              <a:rPr sz="2000" spc="-210" dirty="0">
                <a:latin typeface="Calibri"/>
                <a:cs typeface="Calibri"/>
              </a:rPr>
              <a:t>r</a:t>
            </a:r>
            <a:r>
              <a:rPr sz="2000" spc="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4162" y="1219961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25908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31480" y="304800"/>
            <a:ext cx="731520" cy="731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509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spc="-20" dirty="0">
                <a:solidFill>
                  <a:srgbClr val="082F75"/>
                </a:solidFill>
                <a:latin typeface="Arial"/>
                <a:cs typeface="Arial"/>
              </a:rPr>
              <a:t>Direct</a:t>
            </a:r>
            <a:r>
              <a:rPr sz="4000" spc="15" dirty="0">
                <a:solidFill>
                  <a:srgbClr val="082F75"/>
                </a:solidFill>
                <a:latin typeface="Arial"/>
                <a:cs typeface="Arial"/>
              </a:rPr>
              <a:t> </a:t>
            </a:r>
            <a:r>
              <a:rPr sz="4000" spc="-20" dirty="0">
                <a:solidFill>
                  <a:srgbClr val="082F75"/>
                </a:solidFill>
                <a:latin typeface="Arial"/>
                <a:cs typeface="Arial"/>
              </a:rPr>
              <a:t>Services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4120895"/>
            <a:ext cx="7867650" cy="1560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1800" spc="-5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p</a:t>
            </a:r>
            <a:r>
              <a:rPr sz="1800" spc="-10" dirty="0">
                <a:latin typeface="Calibri"/>
                <a:cs typeface="Calibri"/>
              </a:rPr>
              <a:t>ort the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numbe</a:t>
            </a:r>
            <a:r>
              <a:rPr sz="1800" b="1" spc="0" dirty="0">
                <a:latin typeface="Calibri"/>
                <a:cs typeface="Calibri"/>
              </a:rPr>
              <a:t>r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0" dirty="0">
                <a:latin typeface="Calibri"/>
                <a:cs typeface="Calibri"/>
              </a:rPr>
              <a:t>of </a:t>
            </a:r>
            <a:r>
              <a:rPr sz="1800" b="1" spc="-5" dirty="0">
                <a:latin typeface="Calibri"/>
                <a:cs typeface="Calibri"/>
              </a:rPr>
              <a:t>in</a:t>
            </a:r>
            <a:r>
              <a:rPr sz="1800" b="1" spc="-10" dirty="0">
                <a:latin typeface="Calibri"/>
                <a:cs typeface="Calibri"/>
              </a:rPr>
              <a:t>dividu</a:t>
            </a:r>
            <a:r>
              <a:rPr sz="1800" b="1" spc="-20" dirty="0">
                <a:latin typeface="Calibri"/>
                <a:cs typeface="Calibri"/>
              </a:rPr>
              <a:t>a</a:t>
            </a:r>
            <a:r>
              <a:rPr sz="1800" b="1" spc="-10" dirty="0">
                <a:latin typeface="Calibri"/>
                <a:cs typeface="Calibri"/>
              </a:rPr>
              <a:t>ls </a:t>
            </a:r>
            <a:r>
              <a:rPr sz="1800" spc="-10" dirty="0">
                <a:latin typeface="Calibri"/>
                <a:cs typeface="Calibri"/>
              </a:rPr>
              <a:t>who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ecei</a:t>
            </a:r>
            <a:r>
              <a:rPr sz="1800" spc="-25" dirty="0">
                <a:latin typeface="Calibri"/>
                <a:cs typeface="Calibri"/>
              </a:rPr>
              <a:t>v</a:t>
            </a:r>
            <a:r>
              <a:rPr sz="1800" spc="-10" dirty="0">
                <a:latin typeface="Calibri"/>
                <a:cs typeface="Calibri"/>
              </a:rPr>
              <a:t>e 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0" dirty="0">
                <a:latin typeface="Calibri"/>
                <a:cs typeface="Calibri"/>
              </a:rPr>
              <a:t>ach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egory of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er</a:t>
            </a:r>
            <a:r>
              <a:rPr sz="1800" spc="0" dirty="0">
                <a:latin typeface="Calibri"/>
                <a:cs typeface="Calibri"/>
              </a:rPr>
              <a:t>vi</a:t>
            </a:r>
            <a:r>
              <a:rPr sz="1800" spc="-10" dirty="0">
                <a:latin typeface="Calibri"/>
                <a:cs typeface="Calibri"/>
              </a:rPr>
              <a:t>ce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(</a:t>
            </a:r>
            <a:r>
              <a:rPr sz="1800" spc="-15" dirty="0">
                <a:latin typeface="Calibri"/>
                <a:cs typeface="Calibri"/>
              </a:rPr>
              <a:t>i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5" dirty="0">
                <a:latin typeface="Calibri"/>
                <a:cs typeface="Calibri"/>
              </a:rPr>
              <a:t>em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1</a:t>
            </a:r>
            <a:r>
              <a:rPr sz="1800" spc="-10" dirty="0">
                <a:latin typeface="Calibri"/>
                <a:cs typeface="Calibri"/>
              </a:rPr>
              <a:t>)</a:t>
            </a:r>
            <a:r>
              <a:rPr sz="1800" spc="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4965" algn="l"/>
              </a:tabLst>
            </a:pPr>
            <a:r>
              <a:rPr sz="1800" spc="-5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p</a:t>
            </a:r>
            <a:r>
              <a:rPr sz="1800" spc="-10" dirty="0">
                <a:latin typeface="Calibri"/>
                <a:cs typeface="Calibri"/>
              </a:rPr>
              <a:t>ort the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numbe</a:t>
            </a:r>
            <a:r>
              <a:rPr sz="1800" b="1" spc="0" dirty="0">
                <a:latin typeface="Calibri"/>
                <a:cs typeface="Calibri"/>
              </a:rPr>
              <a:t>r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0" dirty="0">
                <a:latin typeface="Calibri"/>
                <a:cs typeface="Calibri"/>
              </a:rPr>
              <a:t>of tim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s </a:t>
            </a:r>
            <a:r>
              <a:rPr sz="1800" spc="-10" dirty="0">
                <a:latin typeface="Calibri"/>
                <a:cs typeface="Calibri"/>
              </a:rPr>
              <a:t>each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sub</a:t>
            </a:r>
            <a:r>
              <a:rPr sz="1800" spc="-15" dirty="0">
                <a:latin typeface="Calibri"/>
                <a:cs typeface="Calibri"/>
              </a:rPr>
              <a:t>ca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egory </a:t>
            </a:r>
            <a:r>
              <a:rPr sz="1800" spc="0" dirty="0">
                <a:latin typeface="Calibri"/>
                <a:cs typeface="Calibri"/>
              </a:rPr>
              <a:t>of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er</a:t>
            </a:r>
            <a:r>
              <a:rPr sz="1800" spc="0" dirty="0">
                <a:latin typeface="Calibri"/>
                <a:cs typeface="Calibri"/>
              </a:rPr>
              <a:t>vi</a:t>
            </a:r>
            <a:r>
              <a:rPr sz="1800" spc="-10" dirty="0">
                <a:latin typeface="Calibri"/>
                <a:cs typeface="Calibri"/>
              </a:rPr>
              <a:t>ce is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p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spc="0" dirty="0">
                <a:latin typeface="Calibri"/>
                <a:cs typeface="Calibri"/>
              </a:rPr>
              <a:t>vided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(</a:t>
            </a:r>
            <a:r>
              <a:rPr sz="1800" spc="-15" dirty="0">
                <a:latin typeface="Calibri"/>
                <a:cs typeface="Calibri"/>
              </a:rPr>
              <a:t>i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5" dirty="0">
                <a:latin typeface="Calibri"/>
                <a:cs typeface="Calibri"/>
              </a:rPr>
              <a:t>em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2</a:t>
            </a:r>
            <a:r>
              <a:rPr sz="1800" spc="-10" dirty="0">
                <a:latin typeface="Calibri"/>
                <a:cs typeface="Calibri"/>
              </a:rPr>
              <a:t>)</a:t>
            </a:r>
            <a:r>
              <a:rPr sz="1800" spc="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4965" algn="l"/>
              </a:tabLst>
            </a:pPr>
            <a:r>
              <a:rPr sz="1800" spc="-5" dirty="0">
                <a:latin typeface="Calibri"/>
                <a:cs typeface="Calibri"/>
              </a:rPr>
              <a:t>W</a:t>
            </a:r>
            <a:r>
              <a:rPr sz="1800" spc="0" dirty="0">
                <a:latin typeface="Calibri"/>
                <a:cs typeface="Calibri"/>
              </a:rPr>
              <a:t>hen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y</a:t>
            </a:r>
            <a:r>
              <a:rPr sz="1800" spc="0" dirty="0">
                <a:latin typeface="Calibri"/>
                <a:cs typeface="Calibri"/>
              </a:rPr>
              <a:t>ou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add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the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sub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g</a:t>
            </a:r>
            <a:r>
              <a:rPr sz="1800" spc="0" dirty="0">
                <a:latin typeface="Calibri"/>
                <a:cs typeface="Calibri"/>
              </a:rPr>
              <a:t>ory oc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spc="0" dirty="0">
                <a:latin typeface="Calibri"/>
                <a:cs typeface="Calibri"/>
              </a:rPr>
              <a:t>ur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ences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</a:t>
            </a:r>
            <a:r>
              <a:rPr sz="1800" spc="0" dirty="0">
                <a:latin typeface="Calibri"/>
                <a:cs typeface="Calibri"/>
              </a:rPr>
              <a:t>A1 +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A2 + </a:t>
            </a:r>
            <a:r>
              <a:rPr sz="1800" spc="5" dirty="0">
                <a:latin typeface="Calibri"/>
                <a:cs typeface="Calibri"/>
              </a:rPr>
              <a:t>A</a:t>
            </a:r>
            <a:r>
              <a:rPr sz="1800" spc="0" dirty="0">
                <a:latin typeface="Calibri"/>
                <a:cs typeface="Calibri"/>
              </a:rPr>
              <a:t>3 + A4), 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o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al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shou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0" dirty="0">
                <a:latin typeface="Calibri"/>
                <a:cs typeface="Calibri"/>
              </a:rPr>
              <a:t>d</a:t>
            </a:r>
            <a:endParaRPr sz="1800">
              <a:latin typeface="Calibri"/>
              <a:cs typeface="Calibri"/>
            </a:endParaRPr>
          </a:p>
          <a:p>
            <a:pPr marR="407034" algn="ctr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be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q</a:t>
            </a:r>
            <a:r>
              <a:rPr sz="1800" spc="0" dirty="0">
                <a:latin typeface="Calibri"/>
                <a:cs typeface="Calibri"/>
              </a:rPr>
              <a:t>ual 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or g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than </a:t>
            </a:r>
            <a:r>
              <a:rPr sz="1800" spc="-10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num</a:t>
            </a:r>
            <a:r>
              <a:rPr sz="1800" spc="5" dirty="0">
                <a:latin typeface="Calibri"/>
                <a:cs typeface="Calibri"/>
              </a:rPr>
              <a:t>b</a:t>
            </a:r>
            <a:r>
              <a:rPr sz="1800" spc="-10" dirty="0">
                <a:latin typeface="Calibri"/>
                <a:cs typeface="Calibri"/>
              </a:rPr>
              <a:t>er of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0" dirty="0">
                <a:latin typeface="Calibri"/>
                <a:cs typeface="Calibri"/>
              </a:rPr>
              <a:t>ople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who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ecei</a:t>
            </a:r>
            <a:r>
              <a:rPr sz="1800" spc="-25" dirty="0">
                <a:latin typeface="Calibri"/>
                <a:cs typeface="Calibri"/>
              </a:rPr>
              <a:t>v</a:t>
            </a:r>
            <a:r>
              <a:rPr sz="1800" spc="-10" dirty="0">
                <a:latin typeface="Calibri"/>
                <a:cs typeface="Calibri"/>
              </a:rPr>
              <a:t>ed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er</a:t>
            </a:r>
            <a:r>
              <a:rPr sz="1800" spc="0" dirty="0">
                <a:latin typeface="Calibri"/>
                <a:cs typeface="Calibri"/>
              </a:rPr>
              <a:t>vi</a:t>
            </a:r>
            <a:r>
              <a:rPr sz="1800" spc="-10" dirty="0">
                <a:latin typeface="Calibri"/>
                <a:cs typeface="Calibri"/>
              </a:rPr>
              <a:t>ce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4965" algn="l"/>
              </a:tabLst>
            </a:pPr>
            <a:r>
              <a:rPr sz="1800" dirty="0">
                <a:latin typeface="Calibri"/>
                <a:cs typeface="Calibri"/>
              </a:rPr>
              <a:t>In this </a:t>
            </a:r>
            <a:r>
              <a:rPr sz="1800" spc="-30" dirty="0">
                <a:latin typeface="Calibri"/>
                <a:cs typeface="Calibri"/>
              </a:rPr>
              <a:t>e</a:t>
            </a:r>
            <a:r>
              <a:rPr sz="1800" spc="-40" dirty="0">
                <a:latin typeface="Calibri"/>
                <a:cs typeface="Calibri"/>
              </a:rPr>
              <a:t>x</a:t>
            </a:r>
            <a:r>
              <a:rPr sz="1800" spc="-10" dirty="0">
                <a:latin typeface="Calibri"/>
                <a:cs typeface="Calibri"/>
              </a:rPr>
              <a:t>ample,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10 +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20 +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2 + 4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&gt; </a:t>
            </a:r>
            <a:r>
              <a:rPr sz="1800" spc="-10" dirty="0">
                <a:latin typeface="Calibri"/>
                <a:cs typeface="Calibri"/>
              </a:rPr>
              <a:t>10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0" dirty="0">
                <a:latin typeface="Calibri"/>
                <a:cs typeface="Calibri"/>
              </a:rPr>
              <a:t>ople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er</a:t>
            </a:r>
            <a:r>
              <a:rPr sz="1800" spc="-20" dirty="0">
                <a:latin typeface="Calibri"/>
                <a:cs typeface="Calibri"/>
              </a:rPr>
              <a:t>v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d</a:t>
            </a:r>
            <a:r>
              <a:rPr sz="1800" spc="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9600" y="1440180"/>
            <a:ext cx="7962900" cy="24124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72361" y="1677161"/>
            <a:ext cx="7162800" cy="339851"/>
          </a:xfrm>
          <a:custGeom>
            <a:avLst/>
            <a:gdLst/>
            <a:ahLst/>
            <a:cxnLst/>
            <a:rect l="l" t="t" r="r" b="b"/>
            <a:pathLst>
              <a:path w="7162800" h="339851">
                <a:moveTo>
                  <a:pt x="0" y="56641"/>
                </a:moveTo>
                <a:lnTo>
                  <a:pt x="15133" y="18132"/>
                </a:lnTo>
                <a:lnTo>
                  <a:pt x="52118" y="178"/>
                </a:lnTo>
                <a:lnTo>
                  <a:pt x="7106158" y="0"/>
                </a:lnTo>
                <a:lnTo>
                  <a:pt x="7120499" y="1837"/>
                </a:lnTo>
                <a:lnTo>
                  <a:pt x="7153559" y="25657"/>
                </a:lnTo>
                <a:lnTo>
                  <a:pt x="7162800" y="283209"/>
                </a:lnTo>
                <a:lnTo>
                  <a:pt x="7160962" y="297551"/>
                </a:lnTo>
                <a:lnTo>
                  <a:pt x="7137142" y="330611"/>
                </a:lnTo>
                <a:lnTo>
                  <a:pt x="56642" y="339851"/>
                </a:lnTo>
                <a:lnTo>
                  <a:pt x="42300" y="338014"/>
                </a:lnTo>
                <a:lnTo>
                  <a:pt x="9240" y="314194"/>
                </a:lnTo>
                <a:lnTo>
                  <a:pt x="0" y="56641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30161" y="2103882"/>
            <a:ext cx="1905000" cy="1719072"/>
          </a:xfrm>
          <a:custGeom>
            <a:avLst/>
            <a:gdLst/>
            <a:ahLst/>
            <a:cxnLst/>
            <a:rect l="l" t="t" r="r" b="b"/>
            <a:pathLst>
              <a:path w="1905000" h="1719072">
                <a:moveTo>
                  <a:pt x="0" y="286512"/>
                </a:moveTo>
                <a:lnTo>
                  <a:pt x="3749" y="240036"/>
                </a:lnTo>
                <a:lnTo>
                  <a:pt x="14606" y="195949"/>
                </a:lnTo>
                <a:lnTo>
                  <a:pt x="31978" y="154840"/>
                </a:lnTo>
                <a:lnTo>
                  <a:pt x="55278" y="117299"/>
                </a:lnTo>
                <a:lnTo>
                  <a:pt x="83915" y="83915"/>
                </a:lnTo>
                <a:lnTo>
                  <a:pt x="117299" y="55278"/>
                </a:lnTo>
                <a:lnTo>
                  <a:pt x="154840" y="31978"/>
                </a:lnTo>
                <a:lnTo>
                  <a:pt x="195949" y="14606"/>
                </a:lnTo>
                <a:lnTo>
                  <a:pt x="240036" y="3749"/>
                </a:lnTo>
                <a:lnTo>
                  <a:pt x="286512" y="0"/>
                </a:lnTo>
                <a:lnTo>
                  <a:pt x="1618488" y="0"/>
                </a:lnTo>
                <a:lnTo>
                  <a:pt x="1664963" y="3749"/>
                </a:lnTo>
                <a:lnTo>
                  <a:pt x="1709050" y="14606"/>
                </a:lnTo>
                <a:lnTo>
                  <a:pt x="1750159" y="31978"/>
                </a:lnTo>
                <a:lnTo>
                  <a:pt x="1787700" y="55278"/>
                </a:lnTo>
                <a:lnTo>
                  <a:pt x="1821084" y="83915"/>
                </a:lnTo>
                <a:lnTo>
                  <a:pt x="1849721" y="117299"/>
                </a:lnTo>
                <a:lnTo>
                  <a:pt x="1873021" y="154840"/>
                </a:lnTo>
                <a:lnTo>
                  <a:pt x="1890393" y="195949"/>
                </a:lnTo>
                <a:lnTo>
                  <a:pt x="1901250" y="240036"/>
                </a:lnTo>
                <a:lnTo>
                  <a:pt x="1905000" y="286512"/>
                </a:lnTo>
                <a:lnTo>
                  <a:pt x="1905000" y="1432560"/>
                </a:lnTo>
                <a:lnTo>
                  <a:pt x="1901250" y="1479035"/>
                </a:lnTo>
                <a:lnTo>
                  <a:pt x="1890393" y="1523122"/>
                </a:lnTo>
                <a:lnTo>
                  <a:pt x="1873021" y="1564231"/>
                </a:lnTo>
                <a:lnTo>
                  <a:pt x="1849721" y="1601772"/>
                </a:lnTo>
                <a:lnTo>
                  <a:pt x="1821084" y="1635156"/>
                </a:lnTo>
                <a:lnTo>
                  <a:pt x="1787700" y="1663793"/>
                </a:lnTo>
                <a:lnTo>
                  <a:pt x="1750159" y="1687093"/>
                </a:lnTo>
                <a:lnTo>
                  <a:pt x="1709050" y="1704465"/>
                </a:lnTo>
                <a:lnTo>
                  <a:pt x="1664963" y="1715322"/>
                </a:lnTo>
                <a:lnTo>
                  <a:pt x="1618488" y="1719072"/>
                </a:lnTo>
                <a:lnTo>
                  <a:pt x="286512" y="1719072"/>
                </a:lnTo>
                <a:lnTo>
                  <a:pt x="240036" y="1715322"/>
                </a:lnTo>
                <a:lnTo>
                  <a:pt x="195949" y="1704465"/>
                </a:lnTo>
                <a:lnTo>
                  <a:pt x="154840" y="1687093"/>
                </a:lnTo>
                <a:lnTo>
                  <a:pt x="117299" y="1663793"/>
                </a:lnTo>
                <a:lnTo>
                  <a:pt x="83915" y="1635156"/>
                </a:lnTo>
                <a:lnTo>
                  <a:pt x="55278" y="1601772"/>
                </a:lnTo>
                <a:lnTo>
                  <a:pt x="31978" y="1564231"/>
                </a:lnTo>
                <a:lnTo>
                  <a:pt x="14606" y="1523122"/>
                </a:lnTo>
                <a:lnTo>
                  <a:pt x="3749" y="1479035"/>
                </a:lnTo>
                <a:lnTo>
                  <a:pt x="0" y="1432560"/>
                </a:lnTo>
                <a:lnTo>
                  <a:pt x="0" y="286512"/>
                </a:lnTo>
                <a:close/>
              </a:path>
            </a:pathLst>
          </a:custGeom>
          <a:ln w="28956">
            <a:solidFill>
              <a:srgbClr val="00AF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72500" y="1624583"/>
            <a:ext cx="316992" cy="381000"/>
          </a:xfrm>
          <a:custGeom>
            <a:avLst/>
            <a:gdLst/>
            <a:ahLst/>
            <a:cxnLst/>
            <a:rect l="l" t="t" r="r" b="b"/>
            <a:pathLst>
              <a:path w="316992" h="381000">
                <a:moveTo>
                  <a:pt x="0" y="381000"/>
                </a:moveTo>
                <a:lnTo>
                  <a:pt x="316992" y="381000"/>
                </a:lnTo>
                <a:lnTo>
                  <a:pt x="316992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653018" y="1655698"/>
            <a:ext cx="1416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577071" y="2703576"/>
            <a:ext cx="316992" cy="381000"/>
          </a:xfrm>
          <a:custGeom>
            <a:avLst/>
            <a:gdLst/>
            <a:ahLst/>
            <a:cxnLst/>
            <a:rect l="l" t="t" r="r" b="b"/>
            <a:pathLst>
              <a:path w="316992" h="381000">
                <a:moveTo>
                  <a:pt x="0" y="381000"/>
                </a:moveTo>
                <a:lnTo>
                  <a:pt x="316992" y="381000"/>
                </a:lnTo>
                <a:lnTo>
                  <a:pt x="316992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656701" y="2734690"/>
            <a:ext cx="1416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4162" y="1219961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25908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31480" y="304800"/>
            <a:ext cx="731520" cy="731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509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spc="-25" dirty="0">
                <a:solidFill>
                  <a:srgbClr val="092F75"/>
                </a:solidFill>
                <a:latin typeface="Arial"/>
                <a:cs typeface="Arial"/>
              </a:rPr>
              <a:t>Performance</a:t>
            </a:r>
            <a:r>
              <a:rPr sz="4000" spc="30" dirty="0">
                <a:solidFill>
                  <a:srgbClr val="092F75"/>
                </a:solidFill>
                <a:latin typeface="Arial"/>
                <a:cs typeface="Arial"/>
              </a:rPr>
              <a:t> </a:t>
            </a:r>
            <a:r>
              <a:rPr sz="4000" spc="-25" dirty="0">
                <a:solidFill>
                  <a:srgbClr val="092F75"/>
                </a:solidFill>
                <a:latin typeface="Arial"/>
                <a:cs typeface="Arial"/>
              </a:rPr>
              <a:t>Measures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2457" y="4069969"/>
            <a:ext cx="7880350" cy="13963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spc="-10" dirty="0">
                <a:latin typeface="Calibri"/>
                <a:cs typeface="Calibri"/>
              </a:rPr>
              <a:t>Af</a:t>
            </a:r>
            <a:r>
              <a:rPr sz="1800" spc="-35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er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0" dirty="0">
                <a:latin typeface="Calibri"/>
                <a:cs typeface="Calibri"/>
              </a:rPr>
              <a:t>ompl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ng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d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ntr</a:t>
            </a:r>
            <a:r>
              <a:rPr sz="1800" spc="-140" dirty="0">
                <a:latin typeface="Calibri"/>
                <a:cs typeface="Calibri"/>
              </a:rPr>
              <a:t>y</a:t>
            </a:r>
            <a:r>
              <a:rPr sz="1800" spc="-5" dirty="0">
                <a:latin typeface="Calibri"/>
                <a:cs typeface="Calibri"/>
              </a:rPr>
              <a:t>, 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0" dirty="0">
                <a:latin typeface="Calibri"/>
                <a:cs typeface="Calibri"/>
              </a:rPr>
              <a:t>ou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w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0" dirty="0">
                <a:latin typeface="Calibri"/>
                <a:cs typeface="Calibri"/>
              </a:rPr>
              <a:t>l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p</a:t>
            </a:r>
            <a:r>
              <a:rPr sz="1800" spc="-25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om</a:t>
            </a:r>
            <a:r>
              <a:rPr sz="1800" spc="-10" dirty="0">
                <a:latin typeface="Calibri"/>
                <a:cs typeface="Calibri"/>
              </a:rPr>
              <a:t>p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ed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g</a:t>
            </a:r>
            <a:r>
              <a:rPr sz="1800" spc="0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5" dirty="0">
                <a:latin typeface="Calibri"/>
                <a:cs typeface="Calibri"/>
              </a:rPr>
              <a:t>R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vi</a:t>
            </a:r>
            <a:r>
              <a:rPr sz="1800" spc="-25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w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ab.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Sub</a:t>
            </a:r>
            <a:r>
              <a:rPr sz="1800" spc="-10" dirty="0">
                <a:latin typeface="Calibri"/>
                <a:cs typeface="Calibri"/>
              </a:rPr>
              <a:t>g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0" dirty="0">
                <a:latin typeface="Calibri"/>
                <a:cs typeface="Calibri"/>
              </a:rPr>
              <a:t>s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0" dirty="0">
                <a:latin typeface="Calibri"/>
                <a:cs typeface="Calibri"/>
              </a:rPr>
              <a:t>an 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vi</a:t>
            </a:r>
            <a:r>
              <a:rPr sz="1800" spc="-25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w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all d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 p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spc="0" dirty="0">
                <a:latin typeface="Calibri"/>
                <a:cs typeface="Calibri"/>
              </a:rPr>
              <a:t>vious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b</a:t>
            </a:r>
            <a:r>
              <a:rPr sz="1800" spc="0" dirty="0">
                <a:latin typeface="Calibri"/>
                <a:cs typeface="Calibri"/>
              </a:rPr>
              <a:t>s.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A</a:t>
            </a:r>
            <a:r>
              <a:rPr sz="1800" spc="-35" dirty="0">
                <a:latin typeface="Calibri"/>
                <a:cs typeface="Calibri"/>
              </a:rPr>
              <a:t>n</a:t>
            </a:r>
            <a:r>
              <a:rPr sz="1800" spc="0" dirty="0">
                <a:latin typeface="Calibri"/>
                <a:cs typeface="Calibri"/>
              </a:rPr>
              <a:t>y fields </a:t>
            </a:r>
            <a:r>
              <a:rPr sz="1800" spc="5" dirty="0">
                <a:latin typeface="Calibri"/>
                <a:cs typeface="Calibri"/>
              </a:rPr>
              <a:t>m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s</a:t>
            </a:r>
            <a:r>
              <a:rPr sz="1800" spc="5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ng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d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a w</a:t>
            </a:r>
            <a:r>
              <a:rPr sz="1800" spc="-10" dirty="0">
                <a:latin typeface="Calibri"/>
                <a:cs typeface="Calibri"/>
              </a:rPr>
              <a:t>il</a:t>
            </a:r>
            <a:r>
              <a:rPr sz="1800" spc="0" dirty="0">
                <a:latin typeface="Calibri"/>
                <a:cs typeface="Calibri"/>
              </a:rPr>
              <a:t>l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be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mar</a:t>
            </a:r>
            <a:r>
              <a:rPr sz="1800" spc="-65" dirty="0">
                <a:latin typeface="Calibri"/>
                <a:cs typeface="Calibri"/>
              </a:rPr>
              <a:t>k</a:t>
            </a:r>
            <a:r>
              <a:rPr sz="1800" spc="0" dirty="0">
                <a:latin typeface="Calibri"/>
                <a:cs typeface="Calibri"/>
              </a:rPr>
              <a:t>ed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“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q</a:t>
            </a:r>
            <a:r>
              <a:rPr sz="1800" spc="0" dirty="0">
                <a:latin typeface="Calibri"/>
                <a:cs typeface="Calibri"/>
              </a:rPr>
              <a:t>ui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d</a:t>
            </a:r>
            <a:r>
              <a:rPr sz="1800" spc="-130" dirty="0">
                <a:latin typeface="Calibri"/>
                <a:cs typeface="Calibri"/>
              </a:rPr>
              <a:t>.</a:t>
            </a:r>
            <a:r>
              <a:rPr sz="1800" spc="0" dirty="0">
                <a:latin typeface="Calibri"/>
                <a:cs typeface="Calibri"/>
              </a:rPr>
              <a:t>”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spc="-135" dirty="0">
                <a:latin typeface="Calibri"/>
                <a:cs typeface="Calibri"/>
              </a:rPr>
              <a:t>Y</a:t>
            </a:r>
            <a:r>
              <a:rPr sz="1800" spc="0" dirty="0">
                <a:latin typeface="Calibri"/>
                <a:cs typeface="Calibri"/>
              </a:rPr>
              <a:t>ou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mu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spc="0" dirty="0">
                <a:latin typeface="Calibri"/>
                <a:cs typeface="Calibri"/>
              </a:rPr>
              <a:t>t </a:t>
            </a:r>
            <a:r>
              <a:rPr sz="1800" spc="-15" dirty="0">
                <a:latin typeface="Calibri"/>
                <a:cs typeface="Calibri"/>
              </a:rPr>
              <a:t>g</a:t>
            </a:r>
            <a:r>
              <a:rPr sz="1800" spc="0" dirty="0">
                <a:latin typeface="Calibri"/>
                <a:cs typeface="Calibri"/>
              </a:rPr>
              <a:t>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back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and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er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d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a in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-35" dirty="0">
                <a:latin typeface="Calibri"/>
                <a:cs typeface="Calibri"/>
              </a:rPr>
              <a:t>n</a:t>
            </a:r>
            <a:r>
              <a:rPr sz="1800" spc="0" dirty="0">
                <a:latin typeface="Calibri"/>
                <a:cs typeface="Calibri"/>
              </a:rPr>
              <a:t>y fla</a:t>
            </a:r>
            <a:r>
              <a:rPr sz="1800" spc="10" dirty="0">
                <a:latin typeface="Calibri"/>
                <a:cs typeface="Calibri"/>
              </a:rPr>
              <a:t>g</a:t>
            </a:r>
            <a:r>
              <a:rPr sz="1800" spc="-10" dirty="0">
                <a:latin typeface="Calibri"/>
                <a:cs typeface="Calibri"/>
              </a:rPr>
              <a:t>g</a:t>
            </a:r>
            <a:r>
              <a:rPr sz="1800" spc="0" dirty="0">
                <a:latin typeface="Calibri"/>
                <a:cs typeface="Calibri"/>
              </a:rPr>
              <a:t>ed </a:t>
            </a:r>
            <a:r>
              <a:rPr sz="1800" spc="5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elds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b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0" dirty="0">
                <a:latin typeface="Calibri"/>
                <a:cs typeface="Calibri"/>
              </a:rPr>
              <a:t>o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e the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s</a:t>
            </a:r>
            <a:r>
              <a:rPr sz="1800" spc="-15" dirty="0">
                <a:latin typeface="Calibri"/>
                <a:cs typeface="Calibri"/>
              </a:rPr>
              <a:t>y</a:t>
            </a:r>
            <a:r>
              <a:rPr sz="1800" spc="-25" dirty="0">
                <a:latin typeface="Calibri"/>
                <a:cs typeface="Calibri"/>
              </a:rPr>
              <a:t>s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em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w</a:t>
            </a:r>
            <a:r>
              <a:rPr sz="1800" spc="-10" dirty="0">
                <a:latin typeface="Calibri"/>
                <a:cs typeface="Calibri"/>
              </a:rPr>
              <a:t>il</a:t>
            </a:r>
            <a:r>
              <a:rPr sz="1800" spc="0" dirty="0">
                <a:latin typeface="Calibri"/>
                <a:cs typeface="Calibri"/>
              </a:rPr>
              <a:t>l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spc="0" dirty="0">
                <a:latin typeface="Calibri"/>
                <a:cs typeface="Calibri"/>
              </a:rPr>
              <a:t>w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0" dirty="0">
                <a:latin typeface="Calibri"/>
                <a:cs typeface="Calibri"/>
              </a:rPr>
              <a:t>ou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mark 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0" dirty="0">
                <a:latin typeface="Calibri"/>
                <a:cs typeface="Calibri"/>
              </a:rPr>
              <a:t>our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d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ntry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as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0" dirty="0">
                <a:latin typeface="Calibri"/>
                <a:cs typeface="Calibri"/>
              </a:rPr>
              <a:t>ompl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e.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99744" y="1527047"/>
            <a:ext cx="7194804" cy="23759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28700" y="1556003"/>
            <a:ext cx="7086600" cy="22677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27175" y="1554480"/>
            <a:ext cx="7089648" cy="2270760"/>
          </a:xfrm>
          <a:custGeom>
            <a:avLst/>
            <a:gdLst/>
            <a:ahLst/>
            <a:cxnLst/>
            <a:rect l="l" t="t" r="r" b="b"/>
            <a:pathLst>
              <a:path w="7089648" h="2270760">
                <a:moveTo>
                  <a:pt x="0" y="2270760"/>
                </a:moveTo>
                <a:lnTo>
                  <a:pt x="7089648" y="2270760"/>
                </a:lnTo>
                <a:lnTo>
                  <a:pt x="7089648" y="0"/>
                </a:lnTo>
                <a:lnTo>
                  <a:pt x="0" y="0"/>
                </a:lnTo>
                <a:lnTo>
                  <a:pt x="0" y="227076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0921"/>
            <a:ext cx="6250305" cy="11061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082F75"/>
                </a:solidFill>
                <a:latin typeface="Arial"/>
                <a:cs typeface="Arial"/>
              </a:rPr>
              <a:t>Subgrantee</a:t>
            </a:r>
            <a:r>
              <a:rPr sz="3600" spc="-225" dirty="0">
                <a:solidFill>
                  <a:srgbClr val="082F75"/>
                </a:solidFill>
                <a:latin typeface="Arial"/>
                <a:cs typeface="Arial"/>
              </a:rPr>
              <a:t> </a:t>
            </a:r>
            <a:r>
              <a:rPr sz="3600" spc="0" dirty="0">
                <a:solidFill>
                  <a:srgbClr val="082F75"/>
                </a:solidFill>
                <a:latin typeface="Arial"/>
                <a:cs typeface="Arial"/>
              </a:rPr>
              <a:t>Annually</a:t>
            </a:r>
            <a:r>
              <a:rPr sz="3600" spc="-25" dirty="0">
                <a:solidFill>
                  <a:srgbClr val="082F75"/>
                </a:solidFill>
                <a:latin typeface="Arial"/>
                <a:cs typeface="Arial"/>
              </a:rPr>
              <a:t> </a:t>
            </a:r>
            <a:r>
              <a:rPr sz="3600" spc="0" dirty="0">
                <a:solidFill>
                  <a:srgbClr val="082F75"/>
                </a:solidFill>
                <a:latin typeface="Arial"/>
                <a:cs typeface="Arial"/>
              </a:rPr>
              <a:t>Reported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756535" algn="l"/>
              </a:tabLst>
            </a:pPr>
            <a:r>
              <a:rPr sz="3600" dirty="0">
                <a:solidFill>
                  <a:srgbClr val="082F75"/>
                </a:solidFill>
                <a:latin typeface="Arial"/>
                <a:cs typeface="Arial"/>
              </a:rPr>
              <a:t>Performance	Measures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9085" marR="12700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The Sub</a:t>
            </a:r>
            <a:r>
              <a:rPr sz="1800" spc="5" dirty="0">
                <a:latin typeface="Calibri"/>
                <a:cs typeface="Calibri"/>
              </a:rPr>
              <a:t>g</a:t>
            </a:r>
            <a:r>
              <a:rPr sz="1800" spc="-5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5" dirty="0">
                <a:latin typeface="Calibri"/>
                <a:cs typeface="Calibri"/>
              </a:rPr>
              <a:t>n</a:t>
            </a:r>
            <a:r>
              <a:rPr sz="1800" spc="0" dirty="0">
                <a:latin typeface="Calibri"/>
                <a:cs typeface="Calibri"/>
              </a:rPr>
              <a:t>nual</a:t>
            </a:r>
            <a:r>
              <a:rPr sz="1800" spc="-10" dirty="0">
                <a:latin typeface="Calibri"/>
                <a:cs typeface="Calibri"/>
              </a:rPr>
              <a:t>ly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5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p</a:t>
            </a:r>
            <a:r>
              <a:rPr sz="1800" spc="-10" dirty="0">
                <a:latin typeface="Calibri"/>
                <a:cs typeface="Calibri"/>
              </a:rPr>
              <a:t>or</a:t>
            </a:r>
            <a:r>
              <a:rPr sz="1800" spc="-45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ed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Qu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s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ons 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ab w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0" dirty="0">
                <a:latin typeface="Calibri"/>
                <a:cs typeface="Calibri"/>
              </a:rPr>
              <a:t>l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app</a:t>
            </a:r>
            <a:r>
              <a:rPr sz="1800" spc="-10" dirty="0">
                <a:latin typeface="Calibri"/>
                <a:cs typeface="Calibri"/>
              </a:rPr>
              <a:t>ear duri</a:t>
            </a:r>
            <a:r>
              <a:rPr sz="1800" spc="0" dirty="0">
                <a:latin typeface="Calibri"/>
                <a:cs typeface="Calibri"/>
              </a:rPr>
              <a:t>ng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</a:t>
            </a:r>
            <a:r>
              <a:rPr sz="1800" spc="-5" dirty="0">
                <a:latin typeface="Calibri"/>
                <a:cs typeface="Calibri"/>
              </a:rPr>
              <a:t> July–Sep</a:t>
            </a:r>
            <a:r>
              <a:rPr sz="1800" spc="-35" dirty="0">
                <a:latin typeface="Calibri"/>
                <a:cs typeface="Calibri"/>
              </a:rPr>
              <a:t>t</a:t>
            </a:r>
            <a:r>
              <a:rPr sz="1800" spc="-15" dirty="0">
                <a:latin typeface="Calibri"/>
                <a:cs typeface="Calibri"/>
              </a:rPr>
              <a:t>em</a:t>
            </a:r>
            <a:r>
              <a:rPr sz="1800" spc="-5" dirty="0">
                <a:latin typeface="Calibri"/>
                <a:cs typeface="Calibri"/>
              </a:rPr>
              <a:t>b</a:t>
            </a:r>
            <a:r>
              <a:rPr sz="1800" spc="-10" dirty="0">
                <a:latin typeface="Calibri"/>
                <a:cs typeface="Calibri"/>
              </a:rPr>
              <a:t>er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p</a:t>
            </a:r>
            <a:r>
              <a:rPr sz="1800" spc="-10" dirty="0">
                <a:latin typeface="Calibri"/>
                <a:cs typeface="Calibri"/>
              </a:rPr>
              <a:t>or</a:t>
            </a:r>
            <a:r>
              <a:rPr sz="1800" spc="-20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ng </a:t>
            </a:r>
            <a:r>
              <a:rPr sz="1800" spc="-10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od.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100"/>
              </a:lnSpc>
              <a:spcBef>
                <a:spcPts val="59"/>
              </a:spcBef>
              <a:buFont typeface="Arial"/>
              <a:buChar char="•"/>
            </a:pPr>
            <a:endParaRPr sz="1100"/>
          </a:p>
          <a:p>
            <a:pPr marL="299085" marR="457834" indent="-287020" algn="just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These que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ons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only 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ed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an</a:t>
            </a:r>
            <a:r>
              <a:rPr sz="1800" spc="-10" dirty="0">
                <a:latin typeface="Calibri"/>
                <a:cs typeface="Calibri"/>
              </a:rPr>
              <a:t>s</a:t>
            </a:r>
            <a:r>
              <a:rPr sz="1800" spc="-30" dirty="0">
                <a:latin typeface="Calibri"/>
                <a:cs typeface="Calibri"/>
              </a:rPr>
              <a:t>w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ed</a:t>
            </a:r>
            <a:r>
              <a:rPr sz="1800" spc="-5" dirty="0">
                <a:latin typeface="Calibri"/>
                <a:cs typeface="Calibri"/>
              </a:rPr>
              <a:t> once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-10" dirty="0">
                <a:latin typeface="Calibri"/>
                <a:cs typeface="Calibri"/>
              </a:rPr>
              <a:t>ea</a:t>
            </a:r>
            <a:r>
              <a:rPr sz="1800" spc="-19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100"/>
              </a:lnSpc>
              <a:spcBef>
                <a:spcPts val="57"/>
              </a:spcBef>
              <a:buFont typeface="Arial"/>
              <a:buChar char="•"/>
            </a:pPr>
            <a:endParaRPr sz="1100"/>
          </a:p>
          <a:p>
            <a:pPr marL="299085" marR="19685" indent="-287020">
              <a:lnSpc>
                <a:spcPct val="100099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n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all d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a, </a:t>
            </a:r>
            <a:r>
              <a:rPr sz="1800" spc="-2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h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0" dirty="0">
                <a:latin typeface="Calibri"/>
                <a:cs typeface="Calibri"/>
              </a:rPr>
              <a:t>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el</a:t>
            </a:r>
            <a:r>
              <a:rPr sz="1800" spc="-10" dirty="0">
                <a:latin typeface="Calibri"/>
                <a:cs typeface="Calibri"/>
              </a:rPr>
              <a:t>ect</a:t>
            </a:r>
            <a:r>
              <a:rPr sz="1800" spc="-5" dirty="0">
                <a:latin typeface="Calibri"/>
                <a:cs typeface="Calibri"/>
              </a:rPr>
              <a:t> S</a:t>
            </a:r>
            <a:r>
              <a:rPr sz="1800" spc="-25" dirty="0">
                <a:latin typeface="Calibri"/>
                <a:cs typeface="Calibri"/>
              </a:rPr>
              <a:t>a</a:t>
            </a:r>
            <a:r>
              <a:rPr sz="1800" spc="-20" dirty="0">
                <a:latin typeface="Calibri"/>
                <a:cs typeface="Calibri"/>
              </a:rPr>
              <a:t>v</a:t>
            </a:r>
            <a:r>
              <a:rPr sz="1800" spc="-10" dirty="0">
                <a:latin typeface="Calibri"/>
                <a:cs typeface="Calibri"/>
              </a:rPr>
              <a:t>e </a:t>
            </a:r>
            <a:r>
              <a:rPr sz="1800" spc="0" dirty="0">
                <a:latin typeface="Calibri"/>
                <a:cs typeface="Calibri"/>
              </a:rPr>
              <a:t>&amp;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Co</a:t>
            </a:r>
            <a:r>
              <a:rPr sz="1800" spc="-15" dirty="0">
                <a:latin typeface="Calibri"/>
                <a:cs typeface="Calibri"/>
              </a:rPr>
              <a:t>n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nu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o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0" dirty="0">
                <a:latin typeface="Calibri"/>
                <a:cs typeface="Calibri"/>
              </a:rPr>
              <a:t>omp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0" dirty="0">
                <a:latin typeface="Calibri"/>
                <a:cs typeface="Calibri"/>
              </a:rPr>
              <a:t>our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d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tr</a:t>
            </a:r>
            <a:r>
              <a:rPr sz="1800" spc="-125" dirty="0">
                <a:latin typeface="Calibri"/>
                <a:cs typeface="Calibri"/>
              </a:rPr>
              <a:t>y</a:t>
            </a:r>
            <a:r>
              <a:rPr sz="1800" spc="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52444" y="1571244"/>
            <a:ext cx="5401056" cy="40904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81400" y="1600200"/>
            <a:ext cx="5292852" cy="3982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79876" y="1598675"/>
            <a:ext cx="5295900" cy="3985260"/>
          </a:xfrm>
          <a:custGeom>
            <a:avLst/>
            <a:gdLst/>
            <a:ahLst/>
            <a:cxnLst/>
            <a:rect l="l" t="t" r="r" b="b"/>
            <a:pathLst>
              <a:path w="5295900" h="3985260">
                <a:moveTo>
                  <a:pt x="0" y="3985260"/>
                </a:moveTo>
                <a:lnTo>
                  <a:pt x="5295900" y="3985260"/>
                </a:lnTo>
                <a:lnTo>
                  <a:pt x="5295900" y="0"/>
                </a:lnTo>
                <a:lnTo>
                  <a:pt x="0" y="0"/>
                </a:lnTo>
                <a:lnTo>
                  <a:pt x="0" y="398526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422775" y="1249934"/>
            <a:ext cx="392684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S</a:t>
            </a:r>
            <a:r>
              <a:rPr sz="1800" b="1" spc="-5" dirty="0">
                <a:latin typeface="Calibri"/>
                <a:cs typeface="Calibri"/>
              </a:rPr>
              <a:t>u</a:t>
            </a:r>
            <a:r>
              <a:rPr sz="1800" b="1" spc="-10" dirty="0">
                <a:latin typeface="Calibri"/>
                <a:cs typeface="Calibri"/>
              </a:rPr>
              <a:t>bg</a:t>
            </a:r>
            <a:r>
              <a:rPr sz="1800" b="1" spc="-45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a</a:t>
            </a:r>
            <a:r>
              <a:rPr sz="1800" b="1" spc="-20" dirty="0">
                <a:latin typeface="Calibri"/>
                <a:cs typeface="Calibri"/>
              </a:rPr>
              <a:t>n</a:t>
            </a:r>
            <a:r>
              <a:rPr sz="1800" b="1" spc="-35" dirty="0">
                <a:latin typeface="Calibri"/>
                <a:cs typeface="Calibri"/>
              </a:rPr>
              <a:t>t</a:t>
            </a:r>
            <a:r>
              <a:rPr sz="1800" b="1" spc="-10" dirty="0">
                <a:latin typeface="Calibri"/>
                <a:cs typeface="Calibri"/>
              </a:rPr>
              <a:t>e</a:t>
            </a:r>
            <a:r>
              <a:rPr sz="1800" b="1" spc="0" dirty="0">
                <a:latin typeface="Calibri"/>
                <a:cs typeface="Calibri"/>
              </a:rPr>
              <a:t>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A</a:t>
            </a:r>
            <a:r>
              <a:rPr sz="1800" b="1" spc="-5" dirty="0">
                <a:latin typeface="Calibri"/>
                <a:cs typeface="Calibri"/>
              </a:rPr>
              <a:t>n</a:t>
            </a:r>
            <a:r>
              <a:rPr sz="1800" b="1" spc="-10" dirty="0">
                <a:latin typeface="Calibri"/>
                <a:cs typeface="Calibri"/>
              </a:rPr>
              <a:t>nual</a:t>
            </a:r>
            <a:r>
              <a:rPr sz="1800" b="1" spc="-15" dirty="0">
                <a:latin typeface="Calibri"/>
                <a:cs typeface="Calibri"/>
              </a:rPr>
              <a:t>l</a:t>
            </a:r>
            <a:r>
              <a:rPr sz="1800" b="1" spc="-10" dirty="0">
                <a:latin typeface="Calibri"/>
                <a:cs typeface="Calibri"/>
              </a:rPr>
              <a:t>y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40" dirty="0">
                <a:latin typeface="Calibri"/>
                <a:cs typeface="Calibri"/>
              </a:rPr>
              <a:t>R</a:t>
            </a:r>
            <a:r>
              <a:rPr sz="1800" b="1" spc="0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por</a:t>
            </a:r>
            <a:r>
              <a:rPr sz="1800" b="1" spc="-35" dirty="0">
                <a:latin typeface="Calibri"/>
                <a:cs typeface="Calibri"/>
              </a:rPr>
              <a:t>t</a:t>
            </a:r>
            <a:r>
              <a:rPr sz="1800" b="1" spc="0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d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Q</a:t>
            </a:r>
            <a:r>
              <a:rPr sz="1800" b="1" spc="-5" dirty="0">
                <a:latin typeface="Calibri"/>
                <a:cs typeface="Calibri"/>
              </a:rPr>
              <a:t>u</a:t>
            </a:r>
            <a:r>
              <a:rPr sz="1800" b="1" spc="0" dirty="0">
                <a:latin typeface="Calibri"/>
                <a:cs typeface="Calibri"/>
              </a:rPr>
              <a:t>e</a:t>
            </a:r>
            <a:r>
              <a:rPr sz="1800" b="1" spc="-35" dirty="0">
                <a:latin typeface="Calibri"/>
                <a:cs typeface="Calibri"/>
              </a:rPr>
              <a:t>s</a:t>
            </a:r>
            <a:r>
              <a:rPr sz="1800" b="1" spc="-10" dirty="0">
                <a:latin typeface="Calibri"/>
                <a:cs typeface="Calibri"/>
              </a:rPr>
              <a:t>tions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4162" y="1219961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25908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31480" y="304800"/>
            <a:ext cx="731520" cy="731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092F75"/>
                </a:solidFill>
                <a:latin typeface="Arial"/>
                <a:cs typeface="Arial"/>
              </a:rPr>
              <a:t>Completing</a:t>
            </a:r>
            <a:r>
              <a:rPr sz="3600" spc="-20" dirty="0">
                <a:solidFill>
                  <a:srgbClr val="092F75"/>
                </a:solidFill>
                <a:latin typeface="Arial"/>
                <a:cs typeface="Arial"/>
              </a:rPr>
              <a:t> </a:t>
            </a:r>
            <a:r>
              <a:rPr sz="3600" spc="0" dirty="0">
                <a:solidFill>
                  <a:srgbClr val="092F75"/>
                </a:solidFill>
                <a:latin typeface="Arial"/>
                <a:cs typeface="Arial"/>
              </a:rPr>
              <a:t>Report</a:t>
            </a:r>
            <a:r>
              <a:rPr sz="3600" spc="-20" dirty="0">
                <a:solidFill>
                  <a:srgbClr val="092F75"/>
                </a:solidFill>
                <a:latin typeface="Arial"/>
                <a:cs typeface="Arial"/>
              </a:rPr>
              <a:t> </a:t>
            </a:r>
            <a:r>
              <a:rPr sz="3600" spc="0" dirty="0">
                <a:solidFill>
                  <a:srgbClr val="092F75"/>
                </a:solidFill>
                <a:latin typeface="Arial"/>
                <a:cs typeface="Arial"/>
              </a:rPr>
              <a:t>for Grantee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092F75"/>
                </a:solidFill>
                <a:latin typeface="Arial"/>
                <a:cs typeface="Arial"/>
              </a:rPr>
              <a:t>Rev</a:t>
            </a:r>
            <a:r>
              <a:rPr sz="3600" spc="5" dirty="0">
                <a:solidFill>
                  <a:srgbClr val="092F75"/>
                </a:solidFill>
                <a:latin typeface="Arial"/>
                <a:cs typeface="Arial"/>
              </a:rPr>
              <a:t>i</a:t>
            </a:r>
            <a:r>
              <a:rPr sz="3600" spc="0" dirty="0">
                <a:solidFill>
                  <a:srgbClr val="092F75"/>
                </a:solidFill>
                <a:latin typeface="Arial"/>
                <a:cs typeface="Arial"/>
              </a:rPr>
              <a:t>ew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89247" y="1266444"/>
            <a:ext cx="4972811" cy="27767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18203" y="1295400"/>
            <a:ext cx="4864608" cy="2668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16679" y="1293875"/>
            <a:ext cx="4867656" cy="2671572"/>
          </a:xfrm>
          <a:custGeom>
            <a:avLst/>
            <a:gdLst/>
            <a:ahLst/>
            <a:cxnLst/>
            <a:rect l="l" t="t" r="r" b="b"/>
            <a:pathLst>
              <a:path w="4867656" h="2671572">
                <a:moveTo>
                  <a:pt x="0" y="2671572"/>
                </a:moveTo>
                <a:lnTo>
                  <a:pt x="4867656" y="2671572"/>
                </a:lnTo>
                <a:lnTo>
                  <a:pt x="4867656" y="0"/>
                </a:lnTo>
                <a:lnTo>
                  <a:pt x="0" y="0"/>
                </a:lnTo>
                <a:lnTo>
                  <a:pt x="0" y="267157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1687" y="4145279"/>
            <a:ext cx="8439912" cy="495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03326" y="1355216"/>
            <a:ext cx="8267700" cy="41789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9085" marR="5200650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600" spc="-15" dirty="0">
                <a:latin typeface="Calibri"/>
                <a:cs typeface="Calibri"/>
              </a:rPr>
              <a:t>Whe</a:t>
            </a:r>
            <a:r>
              <a:rPr sz="1600" spc="-10" dirty="0">
                <a:latin typeface="Calibri"/>
                <a:cs typeface="Calibri"/>
              </a:rPr>
              <a:t>n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y</a:t>
            </a:r>
            <a:r>
              <a:rPr sz="1600" spc="-10" dirty="0">
                <a:latin typeface="Calibri"/>
                <a:cs typeface="Calibri"/>
              </a:rPr>
              <a:t>ou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fin</a:t>
            </a:r>
            <a:r>
              <a:rPr sz="1600" spc="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sh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y</a:t>
            </a:r>
            <a:r>
              <a:rPr sz="1600" spc="-10" dirty="0">
                <a:latin typeface="Calibri"/>
                <a:cs typeface="Calibri"/>
              </a:rPr>
              <a:t>our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</a:t>
            </a:r>
            <a:r>
              <a:rPr sz="1600" spc="-20" dirty="0">
                <a:latin typeface="Calibri"/>
                <a:cs typeface="Calibri"/>
              </a:rPr>
              <a:t>a</a:t>
            </a:r>
            <a:r>
              <a:rPr sz="1600" spc="-3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25" dirty="0">
                <a:latin typeface="Calibri"/>
                <a:cs typeface="Calibri"/>
              </a:rPr>
              <a:t>n</a:t>
            </a:r>
            <a:r>
              <a:rPr sz="1600" spc="-10" dirty="0">
                <a:latin typeface="Calibri"/>
                <a:cs typeface="Calibri"/>
              </a:rPr>
              <a:t>t</a:t>
            </a:r>
            <a:r>
              <a:rPr sz="1600" spc="-5" dirty="0">
                <a:latin typeface="Calibri"/>
                <a:cs typeface="Calibri"/>
              </a:rPr>
              <a:t>r</a:t>
            </a:r>
            <a:r>
              <a:rPr sz="1600" spc="-125" dirty="0">
                <a:latin typeface="Calibri"/>
                <a:cs typeface="Calibri"/>
              </a:rPr>
              <a:t>y</a:t>
            </a:r>
            <a:r>
              <a:rPr sz="1600" spc="-5" dirty="0">
                <a:latin typeface="Calibri"/>
                <a:cs typeface="Calibri"/>
              </a:rPr>
              <a:t>, </a:t>
            </a:r>
            <a:r>
              <a:rPr sz="1600" spc="-40" dirty="0">
                <a:latin typeface="Calibri"/>
                <a:cs typeface="Calibri"/>
              </a:rPr>
              <a:t>y</a:t>
            </a:r>
            <a:r>
              <a:rPr sz="1600" spc="-10" dirty="0">
                <a:latin typeface="Calibri"/>
                <a:cs typeface="Calibri"/>
              </a:rPr>
              <a:t>ou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wi</a:t>
            </a:r>
            <a:r>
              <a:rPr sz="1600" spc="0" dirty="0">
                <a:latin typeface="Calibri"/>
                <a:cs typeface="Calibri"/>
              </a:rPr>
              <a:t>l</a:t>
            </a:r>
            <a:r>
              <a:rPr sz="1600" spc="-5" dirty="0">
                <a:latin typeface="Calibri"/>
                <a:cs typeface="Calibri"/>
              </a:rPr>
              <a:t>l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15" dirty="0">
                <a:latin typeface="Calibri"/>
                <a:cs typeface="Calibri"/>
              </a:rPr>
              <a:t>om</a:t>
            </a:r>
            <a:r>
              <a:rPr sz="1600" spc="-30" dirty="0">
                <a:latin typeface="Calibri"/>
                <a:cs typeface="Calibri"/>
              </a:rPr>
              <a:t>p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ed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g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the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30" dirty="0">
                <a:latin typeface="Calibri"/>
                <a:cs typeface="Calibri"/>
              </a:rPr>
              <a:t>e</a:t>
            </a:r>
            <a:r>
              <a:rPr sz="1600" spc="-10" dirty="0">
                <a:latin typeface="Calibri"/>
                <a:cs typeface="Calibri"/>
              </a:rPr>
              <a:t>vi</a:t>
            </a:r>
            <a:r>
              <a:rPr sz="1600" spc="-25" dirty="0">
                <a:latin typeface="Calibri"/>
                <a:cs typeface="Calibri"/>
              </a:rPr>
              <a:t>e</a:t>
            </a:r>
            <a:r>
              <a:rPr sz="1600" spc="-15" dirty="0">
                <a:latin typeface="Calibri"/>
                <a:cs typeface="Calibri"/>
              </a:rPr>
              <a:t>w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3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ab.</a:t>
            </a:r>
            <a:endParaRPr sz="1600">
              <a:latin typeface="Calibri"/>
              <a:cs typeface="Calibri"/>
            </a:endParaRPr>
          </a:p>
          <a:p>
            <a:pPr marL="299085" marR="5220970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600" spc="-10" dirty="0">
                <a:latin typeface="Calibri"/>
                <a:cs typeface="Calibri"/>
              </a:rPr>
              <a:t>Under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th</a:t>
            </a:r>
            <a:r>
              <a:rPr sz="1600" spc="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s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3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ab,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y</a:t>
            </a:r>
            <a:r>
              <a:rPr sz="1600" spc="-10" dirty="0">
                <a:latin typeface="Calibri"/>
                <a:cs typeface="Calibri"/>
              </a:rPr>
              <a:t>ou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c</a:t>
            </a:r>
            <a:r>
              <a:rPr sz="1600" spc="-10" dirty="0">
                <a:latin typeface="Calibri"/>
                <a:cs typeface="Calibri"/>
              </a:rPr>
              <a:t>an 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25" dirty="0">
                <a:latin typeface="Calibri"/>
                <a:cs typeface="Calibri"/>
              </a:rPr>
              <a:t>e</a:t>
            </a:r>
            <a:r>
              <a:rPr sz="1600" spc="-10" dirty="0">
                <a:latin typeface="Calibri"/>
                <a:cs typeface="Calibri"/>
              </a:rPr>
              <a:t>vi</a:t>
            </a:r>
            <a:r>
              <a:rPr sz="1600" spc="-20" dirty="0">
                <a:latin typeface="Calibri"/>
                <a:cs typeface="Calibri"/>
              </a:rPr>
              <a:t>e</a:t>
            </a:r>
            <a:r>
              <a:rPr sz="1600" spc="-15" dirty="0">
                <a:latin typeface="Calibri"/>
                <a:cs typeface="Calibri"/>
              </a:rPr>
              <a:t>w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0" dirty="0">
                <a:latin typeface="Calibri"/>
                <a:cs typeface="Calibri"/>
              </a:rPr>
              <a:t>l</a:t>
            </a:r>
            <a:r>
              <a:rPr sz="1600" spc="-5" dirty="0">
                <a:latin typeface="Calibri"/>
                <a:cs typeface="Calibri"/>
              </a:rPr>
              <a:t>l</a:t>
            </a:r>
            <a:r>
              <a:rPr sz="1600" spc="-10" dirty="0">
                <a:latin typeface="Calibri"/>
                <a:cs typeface="Calibri"/>
              </a:rPr>
              <a:t> the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</a:t>
            </a:r>
            <a:r>
              <a:rPr sz="1600" spc="-20" dirty="0">
                <a:latin typeface="Calibri"/>
                <a:cs typeface="Calibri"/>
              </a:rPr>
              <a:t>a</a:t>
            </a:r>
            <a:r>
              <a:rPr sz="1600" spc="-3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y</a:t>
            </a:r>
            <a:r>
              <a:rPr sz="1600" spc="-10" dirty="0">
                <a:latin typeface="Calibri"/>
                <a:cs typeface="Calibri"/>
              </a:rPr>
              <a:t>ou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25" dirty="0">
                <a:latin typeface="Calibri"/>
                <a:cs typeface="Calibri"/>
              </a:rPr>
              <a:t>n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4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ed.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If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the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3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e a</a:t>
            </a:r>
            <a:r>
              <a:rPr sz="1600" spc="-30" dirty="0">
                <a:latin typeface="Calibri"/>
                <a:cs typeface="Calibri"/>
              </a:rPr>
              <a:t>n</a:t>
            </a:r>
            <a:r>
              <a:rPr sz="1600" spc="-10" dirty="0">
                <a:latin typeface="Calibri"/>
                <a:cs typeface="Calibri"/>
              </a:rPr>
              <a:t>y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miss</a:t>
            </a:r>
            <a:r>
              <a:rPr sz="1600" spc="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ng fields,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th</a:t>
            </a:r>
            <a:r>
              <a:rPr sz="1600" spc="-25" dirty="0">
                <a:latin typeface="Calibri"/>
                <a:cs typeface="Calibri"/>
              </a:rPr>
              <a:t>e</a:t>
            </a:r>
            <a:r>
              <a:rPr sz="1600" spc="-10" dirty="0">
                <a:latin typeface="Calibri"/>
                <a:cs typeface="Calibri"/>
              </a:rPr>
              <a:t>y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wi</a:t>
            </a:r>
            <a:r>
              <a:rPr sz="1600" spc="0" dirty="0">
                <a:latin typeface="Calibri"/>
                <a:cs typeface="Calibri"/>
              </a:rPr>
              <a:t>l</a:t>
            </a:r>
            <a:r>
              <a:rPr sz="1600" spc="-5" dirty="0">
                <a:latin typeface="Calibri"/>
                <a:cs typeface="Calibri"/>
              </a:rPr>
              <a:t>l</a:t>
            </a:r>
            <a:r>
              <a:rPr sz="1600" spc="-10" dirty="0">
                <a:latin typeface="Calibri"/>
                <a:cs typeface="Calibri"/>
              </a:rPr>
              <a:t> be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mar</a:t>
            </a:r>
            <a:r>
              <a:rPr sz="1600" spc="-70" dirty="0">
                <a:latin typeface="Calibri"/>
                <a:cs typeface="Calibri"/>
              </a:rPr>
              <a:t>k</a:t>
            </a:r>
            <a:r>
              <a:rPr sz="1600" spc="-10" dirty="0">
                <a:latin typeface="Calibri"/>
                <a:cs typeface="Calibri"/>
              </a:rPr>
              <a:t>ed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as</a:t>
            </a:r>
            <a:r>
              <a:rPr sz="1600" spc="-5" dirty="0">
                <a:latin typeface="Calibri"/>
                <a:cs typeface="Calibri"/>
              </a:rPr>
              <a:t> “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equi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ed</a:t>
            </a:r>
            <a:r>
              <a:rPr sz="1600" spc="-120" dirty="0">
                <a:latin typeface="Calibri"/>
                <a:cs typeface="Calibri"/>
              </a:rPr>
              <a:t>,</a:t>
            </a:r>
            <a:r>
              <a:rPr sz="1600" spc="-10" dirty="0">
                <a:latin typeface="Calibri"/>
                <a:cs typeface="Calibri"/>
              </a:rPr>
              <a:t>”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and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y</a:t>
            </a:r>
            <a:r>
              <a:rPr sz="1600" spc="-10" dirty="0">
                <a:latin typeface="Calibri"/>
                <a:cs typeface="Calibri"/>
              </a:rPr>
              <a:t>ou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wi</a:t>
            </a:r>
            <a:r>
              <a:rPr sz="1600" spc="0" dirty="0">
                <a:latin typeface="Calibri"/>
                <a:cs typeface="Calibri"/>
              </a:rPr>
              <a:t>l</a:t>
            </a:r>
            <a:r>
              <a:rPr sz="1600" spc="-5" dirty="0">
                <a:latin typeface="Calibri"/>
                <a:cs typeface="Calibri"/>
              </a:rPr>
              <a:t>l</a:t>
            </a:r>
            <a:r>
              <a:rPr sz="1600" spc="-10" dirty="0">
                <a:latin typeface="Calibri"/>
                <a:cs typeface="Calibri"/>
              </a:rPr>
              <a:t> need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25" dirty="0">
                <a:latin typeface="Calibri"/>
                <a:cs typeface="Calibri"/>
              </a:rPr>
              <a:t>n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er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</a:t>
            </a:r>
            <a:r>
              <a:rPr sz="1600" spc="-20" dirty="0">
                <a:latin typeface="Calibri"/>
                <a:cs typeface="Calibri"/>
              </a:rPr>
              <a:t>a</a:t>
            </a:r>
            <a:r>
              <a:rPr sz="1600" spc="-3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th</a:t>
            </a:r>
            <a:r>
              <a:rPr sz="1600" spc="-20" dirty="0">
                <a:latin typeface="Calibri"/>
                <a:cs typeface="Calibri"/>
              </a:rPr>
              <a:t>a</a:t>
            </a:r>
            <a:r>
              <a:rPr sz="1600" spc="-10" dirty="0">
                <a:latin typeface="Calibri"/>
                <a:cs typeface="Calibri"/>
              </a:rPr>
              <a:t>t</a:t>
            </a:r>
            <a:r>
              <a:rPr sz="1600" spc="-5" dirty="0">
                <a:latin typeface="Calibri"/>
                <a:cs typeface="Calibri"/>
              </a:rPr>
              <a:t> f</a:t>
            </a:r>
            <a:r>
              <a:rPr sz="1600" spc="5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eld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</a:t>
            </a:r>
            <a:r>
              <a:rPr sz="1600" spc="-25" dirty="0">
                <a:latin typeface="Calibri"/>
                <a:cs typeface="Calibri"/>
              </a:rPr>
              <a:t>e</a:t>
            </a:r>
            <a:r>
              <a:rPr sz="1600" spc="-40" dirty="0">
                <a:latin typeface="Calibri"/>
                <a:cs typeface="Calibri"/>
              </a:rPr>
              <a:t>f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-4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30" dirty="0">
                <a:latin typeface="Calibri"/>
                <a:cs typeface="Calibri"/>
              </a:rPr>
              <a:t>c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-25" dirty="0">
                <a:latin typeface="Calibri"/>
                <a:cs typeface="Calibri"/>
              </a:rPr>
              <a:t>n</a:t>
            </a:r>
            <a:r>
              <a:rPr sz="1600" spc="-10" dirty="0">
                <a:latin typeface="Calibri"/>
                <a:cs typeface="Calibri"/>
              </a:rPr>
              <a:t>t</a:t>
            </a:r>
            <a:r>
              <a:rPr sz="1600" spc="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nuing.</a:t>
            </a:r>
            <a:endParaRPr sz="1600">
              <a:latin typeface="Calibri"/>
              <a:cs typeface="Calibri"/>
            </a:endParaRPr>
          </a:p>
          <a:p>
            <a:pPr marL="299085" marR="5156835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600" spc="-10" dirty="0">
                <a:latin typeface="Calibri"/>
                <a:cs typeface="Calibri"/>
              </a:rPr>
              <a:t>Once </a:t>
            </a:r>
            <a:r>
              <a:rPr sz="1600" spc="-40" dirty="0">
                <a:latin typeface="Calibri"/>
                <a:cs typeface="Calibri"/>
              </a:rPr>
              <a:t>y</a:t>
            </a:r>
            <a:r>
              <a:rPr sz="1600" spc="-10" dirty="0">
                <a:latin typeface="Calibri"/>
                <a:cs typeface="Calibri"/>
              </a:rPr>
              <a:t>our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</a:t>
            </a:r>
            <a:r>
              <a:rPr sz="1600" spc="-20" dirty="0">
                <a:latin typeface="Calibri"/>
                <a:cs typeface="Calibri"/>
              </a:rPr>
              <a:t>a</a:t>
            </a:r>
            <a:r>
              <a:rPr sz="1600" spc="-3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25" dirty="0">
                <a:latin typeface="Calibri"/>
                <a:cs typeface="Calibri"/>
              </a:rPr>
              <a:t>n</a:t>
            </a:r>
            <a:r>
              <a:rPr sz="1600" spc="-10" dirty="0">
                <a:latin typeface="Calibri"/>
                <a:cs typeface="Calibri"/>
              </a:rPr>
              <a:t>t</a:t>
            </a:r>
            <a:r>
              <a:rPr sz="1600" spc="-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y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is </a:t>
            </a:r>
            <a:r>
              <a:rPr sz="1600" spc="-30" dirty="0">
                <a:latin typeface="Calibri"/>
                <a:cs typeface="Calibri"/>
              </a:rPr>
              <a:t>c</a:t>
            </a:r>
            <a:r>
              <a:rPr sz="1600" spc="-10" dirty="0">
                <a:latin typeface="Calibri"/>
                <a:cs typeface="Calibri"/>
              </a:rPr>
              <a:t>ompl</a:t>
            </a:r>
            <a:r>
              <a:rPr sz="1600" spc="-25" dirty="0">
                <a:latin typeface="Calibri"/>
                <a:cs typeface="Calibri"/>
              </a:rPr>
              <a:t>e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e,</a:t>
            </a:r>
            <a:r>
              <a:rPr sz="1600" spc="-5" dirty="0">
                <a:latin typeface="Calibri"/>
                <a:cs typeface="Calibri"/>
              </a:rPr>
              <a:t> cl</a:t>
            </a:r>
            <a:r>
              <a:rPr sz="1600" spc="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ck the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Mark d</a:t>
            </a:r>
            <a:r>
              <a:rPr sz="1600" spc="-20" dirty="0">
                <a:latin typeface="Calibri"/>
                <a:cs typeface="Calibri"/>
              </a:rPr>
              <a:t>a</a:t>
            </a:r>
            <a:r>
              <a:rPr sz="1600" spc="-3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25" dirty="0">
                <a:latin typeface="Calibri"/>
                <a:cs typeface="Calibri"/>
              </a:rPr>
              <a:t>n</a:t>
            </a:r>
            <a:r>
              <a:rPr sz="1600" spc="-10" dirty="0">
                <a:latin typeface="Calibri"/>
                <a:cs typeface="Calibri"/>
              </a:rPr>
              <a:t>t</a:t>
            </a:r>
            <a:r>
              <a:rPr sz="1600" spc="-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y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as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c</a:t>
            </a:r>
            <a:r>
              <a:rPr sz="1600" spc="-10" dirty="0">
                <a:latin typeface="Calibri"/>
                <a:cs typeface="Calibri"/>
              </a:rPr>
              <a:t>ompl</a:t>
            </a:r>
            <a:r>
              <a:rPr sz="1600" spc="-25" dirty="0">
                <a:latin typeface="Calibri"/>
                <a:cs typeface="Calibri"/>
              </a:rPr>
              <a:t>e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bu</a:t>
            </a:r>
            <a:r>
              <a:rPr sz="1600" spc="-30" dirty="0">
                <a:latin typeface="Calibri"/>
                <a:cs typeface="Calibri"/>
              </a:rPr>
              <a:t>t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on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then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select S</a:t>
            </a:r>
            <a:r>
              <a:rPr sz="1600" spc="-35" dirty="0">
                <a:latin typeface="Calibri"/>
                <a:cs typeface="Calibri"/>
              </a:rPr>
              <a:t>a</a:t>
            </a:r>
            <a:r>
              <a:rPr sz="1600" spc="-25" dirty="0">
                <a:latin typeface="Calibri"/>
                <a:cs typeface="Calibri"/>
              </a:rPr>
              <a:t>v</a:t>
            </a:r>
            <a:r>
              <a:rPr sz="1600" spc="-10" dirty="0">
                <a:latin typeface="Calibri"/>
                <a:cs typeface="Calibri"/>
              </a:rPr>
              <a:t>e.</a:t>
            </a:r>
            <a:endParaRPr sz="1600">
              <a:latin typeface="Calibri"/>
              <a:cs typeface="Calibri"/>
            </a:endParaRPr>
          </a:p>
          <a:p>
            <a:pPr>
              <a:lnSpc>
                <a:spcPts val="900"/>
              </a:lnSpc>
              <a:spcBef>
                <a:spcPts val="16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 marR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Im</a:t>
            </a:r>
            <a:r>
              <a:rPr sz="1600" b="1" spc="-20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or</a:t>
            </a:r>
            <a:r>
              <a:rPr sz="1600" b="1" spc="-30" dirty="0">
                <a:latin typeface="Calibri"/>
                <a:cs typeface="Calibri"/>
              </a:rPr>
              <a:t>t</a:t>
            </a:r>
            <a:r>
              <a:rPr sz="1600" b="1" spc="-10" dirty="0">
                <a:latin typeface="Calibri"/>
                <a:cs typeface="Calibri"/>
              </a:rPr>
              <a:t>a</a:t>
            </a:r>
            <a:r>
              <a:rPr sz="1600" b="1" spc="-25" dirty="0">
                <a:latin typeface="Calibri"/>
                <a:cs typeface="Calibri"/>
              </a:rPr>
              <a:t>n</a:t>
            </a:r>
            <a:r>
              <a:rPr sz="1600" b="1" spc="-10" dirty="0">
                <a:latin typeface="Calibri"/>
                <a:cs typeface="Calibri"/>
              </a:rPr>
              <a:t>t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N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35" dirty="0">
                <a:latin typeface="Calibri"/>
                <a:cs typeface="Calibri"/>
              </a:rPr>
              <a:t>t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spc="-5" dirty="0">
                <a:latin typeface="Calibri"/>
                <a:cs typeface="Calibri"/>
              </a:rPr>
              <a:t>:</a:t>
            </a:r>
            <a:r>
              <a:rPr sz="1600" spc="-10" dirty="0">
                <a:latin typeface="Calibri"/>
                <a:cs typeface="Calibri"/>
              </a:rPr>
              <a:t> Once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sub</a:t>
            </a:r>
            <a:r>
              <a:rPr sz="1600" spc="-5" dirty="0">
                <a:latin typeface="Calibri"/>
                <a:cs typeface="Calibri"/>
              </a:rPr>
              <a:t>g</a:t>
            </a:r>
            <a:r>
              <a:rPr sz="1600" spc="-5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20" dirty="0">
                <a:latin typeface="Calibri"/>
                <a:cs typeface="Calibri"/>
              </a:rPr>
              <a:t>nt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15" dirty="0">
                <a:latin typeface="Calibri"/>
                <a:cs typeface="Calibri"/>
              </a:rPr>
              <a:t>e</a:t>
            </a:r>
            <a:r>
              <a:rPr sz="1600" spc="-10" dirty="0">
                <a:latin typeface="Calibri"/>
                <a:cs typeface="Calibri"/>
              </a:rPr>
              <a:t>s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select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</a:t>
            </a:r>
            <a:r>
              <a:rPr sz="1600" spc="-35" dirty="0">
                <a:latin typeface="Calibri"/>
                <a:cs typeface="Calibri"/>
              </a:rPr>
              <a:t>a</a:t>
            </a:r>
            <a:r>
              <a:rPr sz="1600" spc="-25" dirty="0">
                <a:latin typeface="Calibri"/>
                <a:cs typeface="Calibri"/>
              </a:rPr>
              <a:t>v</a:t>
            </a:r>
            <a:r>
              <a:rPr sz="1600" spc="-10" dirty="0">
                <a:latin typeface="Calibri"/>
                <a:cs typeface="Calibri"/>
              </a:rPr>
              <a:t>e, the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epo</a:t>
            </a:r>
            <a:r>
              <a:rPr sz="1600" spc="-2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t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wi</a:t>
            </a:r>
            <a:r>
              <a:rPr sz="1600" spc="0" dirty="0">
                <a:latin typeface="Calibri"/>
                <a:cs typeface="Calibri"/>
              </a:rPr>
              <a:t>l</a:t>
            </a:r>
            <a:r>
              <a:rPr sz="1600" spc="-5" dirty="0">
                <a:latin typeface="Calibri"/>
                <a:cs typeface="Calibri"/>
              </a:rPr>
              <a:t>l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loc</a:t>
            </a:r>
            <a:r>
              <a:rPr sz="1600" spc="-70" dirty="0">
                <a:latin typeface="Calibri"/>
                <a:cs typeface="Calibri"/>
              </a:rPr>
              <a:t>k</a:t>
            </a:r>
            <a:r>
              <a:rPr sz="1600" spc="-10" dirty="0">
                <a:latin typeface="Calibri"/>
                <a:cs typeface="Calibri"/>
              </a:rPr>
              <a:t>ed. </a:t>
            </a:r>
            <a:r>
              <a:rPr sz="1600" spc="-5" dirty="0">
                <a:latin typeface="Calibri"/>
                <a:cs typeface="Calibri"/>
              </a:rPr>
              <a:t>If </a:t>
            </a:r>
            <a:r>
              <a:rPr sz="1600" spc="-10" dirty="0">
                <a:latin typeface="Calibri"/>
                <a:cs typeface="Calibri"/>
              </a:rPr>
              <a:t>sub</a:t>
            </a:r>
            <a:r>
              <a:rPr sz="1600" spc="-5" dirty="0">
                <a:latin typeface="Calibri"/>
                <a:cs typeface="Calibri"/>
              </a:rPr>
              <a:t>g</a:t>
            </a:r>
            <a:r>
              <a:rPr sz="1600" spc="-5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20" dirty="0">
                <a:latin typeface="Calibri"/>
                <a:cs typeface="Calibri"/>
              </a:rPr>
              <a:t>nt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15" dirty="0">
                <a:latin typeface="Calibri"/>
                <a:cs typeface="Calibri"/>
              </a:rPr>
              <a:t>e</a:t>
            </a:r>
            <a:r>
              <a:rPr sz="1600" spc="-10" dirty="0">
                <a:latin typeface="Calibri"/>
                <a:cs typeface="Calibri"/>
              </a:rPr>
              <a:t>s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need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un</a:t>
            </a:r>
            <a:r>
              <a:rPr sz="1600" spc="0" dirty="0">
                <a:latin typeface="Calibri"/>
                <a:cs typeface="Calibri"/>
              </a:rPr>
              <a:t>l</a:t>
            </a:r>
            <a:r>
              <a:rPr sz="1600" spc="-10" dirty="0">
                <a:latin typeface="Calibri"/>
                <a:cs typeface="Calibri"/>
              </a:rPr>
              <a:t>ock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their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epo</a:t>
            </a:r>
            <a:r>
              <a:rPr sz="1600" spc="-20" dirty="0">
                <a:latin typeface="Calibri"/>
                <a:cs typeface="Calibri"/>
              </a:rPr>
              <a:t>r</a:t>
            </a:r>
            <a:r>
              <a:rPr sz="1600" spc="-5" dirty="0">
                <a:latin typeface="Calibri"/>
                <a:cs typeface="Calibri"/>
              </a:rPr>
              <a:t>t,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th</a:t>
            </a:r>
            <a:r>
              <a:rPr sz="1600" spc="-25" dirty="0">
                <a:latin typeface="Calibri"/>
                <a:cs typeface="Calibri"/>
              </a:rPr>
              <a:t>e</a:t>
            </a:r>
            <a:r>
              <a:rPr sz="1600" spc="-10" dirty="0">
                <a:latin typeface="Calibri"/>
                <a:cs typeface="Calibri"/>
              </a:rPr>
              <a:t>y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mu</a:t>
            </a:r>
            <a:r>
              <a:rPr sz="1600" spc="-25" dirty="0">
                <a:latin typeface="Calibri"/>
                <a:cs typeface="Calibri"/>
              </a:rPr>
              <a:t>s</a:t>
            </a:r>
            <a:r>
              <a:rPr sz="1600" spc="-10" dirty="0">
                <a:latin typeface="Calibri"/>
                <a:cs typeface="Calibri"/>
              </a:rPr>
              <a:t>t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c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-25" dirty="0">
                <a:latin typeface="Calibri"/>
                <a:cs typeface="Calibri"/>
              </a:rPr>
              <a:t>n</a:t>
            </a:r>
            <a:r>
              <a:rPr sz="1600" spc="-3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act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their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g</a:t>
            </a:r>
            <a:r>
              <a:rPr sz="1600" spc="-5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20" dirty="0">
                <a:latin typeface="Calibri"/>
                <a:cs typeface="Calibri"/>
              </a:rPr>
              <a:t>nt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20" dirty="0">
                <a:latin typeface="Calibri"/>
                <a:cs typeface="Calibri"/>
              </a:rPr>
              <a:t>e</a:t>
            </a:r>
            <a:r>
              <a:rPr sz="1600" spc="-5" dirty="0">
                <a:latin typeface="Calibri"/>
                <a:cs typeface="Calibri"/>
              </a:rPr>
              <a:t>. </a:t>
            </a:r>
            <a:r>
              <a:rPr sz="1600" spc="-10" dirty="0">
                <a:latin typeface="Calibri"/>
                <a:cs typeface="Calibri"/>
              </a:rPr>
              <a:t>G</a:t>
            </a:r>
            <a:r>
              <a:rPr sz="1600" spc="-5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20" dirty="0">
                <a:latin typeface="Calibri"/>
                <a:cs typeface="Calibri"/>
              </a:rPr>
              <a:t>nt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20" dirty="0">
                <a:latin typeface="Calibri"/>
                <a:cs typeface="Calibri"/>
              </a:rPr>
              <a:t>e</a:t>
            </a:r>
            <a:r>
              <a:rPr sz="1600" spc="-10" dirty="0">
                <a:latin typeface="Calibri"/>
                <a:cs typeface="Calibri"/>
              </a:rPr>
              <a:t>s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c</a:t>
            </a:r>
            <a:r>
              <a:rPr sz="1600" spc="-10" dirty="0">
                <a:latin typeface="Calibri"/>
                <a:cs typeface="Calibri"/>
              </a:rPr>
              <a:t>an un</a:t>
            </a:r>
            <a:r>
              <a:rPr sz="1600" spc="0" dirty="0">
                <a:latin typeface="Calibri"/>
                <a:cs typeface="Calibri"/>
              </a:rPr>
              <a:t>l</a:t>
            </a:r>
            <a:r>
              <a:rPr sz="1600" spc="-10" dirty="0">
                <a:latin typeface="Calibri"/>
                <a:cs typeface="Calibri"/>
              </a:rPr>
              <a:t>ock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the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sub</a:t>
            </a:r>
            <a:r>
              <a:rPr sz="1600" spc="-5" dirty="0">
                <a:latin typeface="Calibri"/>
                <a:cs typeface="Calibri"/>
              </a:rPr>
              <a:t>g</a:t>
            </a:r>
            <a:r>
              <a:rPr sz="1600" spc="-5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20" dirty="0">
                <a:latin typeface="Calibri"/>
                <a:cs typeface="Calibri"/>
              </a:rPr>
              <a:t>nt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20" dirty="0">
                <a:latin typeface="Calibri"/>
                <a:cs typeface="Calibri"/>
              </a:rPr>
              <a:t>e</a:t>
            </a:r>
            <a:r>
              <a:rPr sz="1600" spc="-105" dirty="0">
                <a:latin typeface="Calibri"/>
                <a:cs typeface="Calibri"/>
              </a:rPr>
              <a:t>’</a:t>
            </a:r>
            <a:r>
              <a:rPr sz="1600" spc="-10" dirty="0">
                <a:latin typeface="Calibri"/>
                <a:cs typeface="Calibri"/>
              </a:rPr>
              <a:t>s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4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epo</a:t>
            </a:r>
            <a:r>
              <a:rPr sz="1600" spc="-2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t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b</a:t>
            </a:r>
            <a:r>
              <a:rPr sz="1600" spc="-10" dirty="0">
                <a:latin typeface="Calibri"/>
                <a:cs typeface="Calibri"/>
              </a:rPr>
              <a:t>y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acc</a:t>
            </a:r>
            <a:r>
              <a:rPr sz="1600" spc="-15" dirty="0">
                <a:latin typeface="Calibri"/>
                <a:cs typeface="Calibri"/>
              </a:rPr>
              <a:t>e</a:t>
            </a:r>
            <a:r>
              <a:rPr sz="1600" spc="-10" dirty="0">
                <a:latin typeface="Calibri"/>
                <a:cs typeface="Calibri"/>
              </a:rPr>
              <a:t>ssing the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</a:t>
            </a:r>
            <a:r>
              <a:rPr sz="1600" spc="-25" dirty="0">
                <a:latin typeface="Calibri"/>
                <a:cs typeface="Calibri"/>
              </a:rPr>
              <a:t>m</a:t>
            </a:r>
            <a:r>
              <a:rPr sz="1600" spc="-10" dirty="0">
                <a:latin typeface="Calibri"/>
                <a:cs typeface="Calibri"/>
              </a:rPr>
              <a:t>p</a:t>
            </a:r>
            <a:r>
              <a:rPr sz="1600" spc="0" dirty="0">
                <a:latin typeface="Calibri"/>
                <a:cs typeface="Calibri"/>
              </a:rPr>
              <a:t>l</a:t>
            </a:r>
            <a:r>
              <a:rPr sz="1600" spc="-25" dirty="0">
                <a:latin typeface="Calibri"/>
                <a:cs typeface="Calibri"/>
              </a:rPr>
              <a:t>e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and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n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og</a:t>
            </a:r>
            <a:r>
              <a:rPr sz="1600" spc="-3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ess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3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ab on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the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epo</a:t>
            </a:r>
            <a:r>
              <a:rPr sz="1600" spc="-2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ts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pa</a:t>
            </a:r>
            <a:r>
              <a:rPr sz="1600" spc="-20" dirty="0">
                <a:latin typeface="Calibri"/>
                <a:cs typeface="Calibri"/>
              </a:rPr>
              <a:t>g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of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their PMT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ac</a:t>
            </a:r>
            <a:r>
              <a:rPr sz="1600" spc="-30" dirty="0">
                <a:latin typeface="Calibri"/>
                <a:cs typeface="Calibri"/>
              </a:rPr>
              <a:t>c</a:t>
            </a:r>
            <a:r>
              <a:rPr sz="1600" spc="-10" dirty="0">
                <a:latin typeface="Calibri"/>
                <a:cs typeface="Calibri"/>
              </a:rPr>
              <a:t>ou</a:t>
            </a:r>
            <a:r>
              <a:rPr sz="1600" spc="-25" dirty="0">
                <a:latin typeface="Calibri"/>
                <a:cs typeface="Calibri"/>
              </a:rPr>
              <a:t>n</a:t>
            </a:r>
            <a:r>
              <a:rPr sz="1600" spc="-5" dirty="0">
                <a:latin typeface="Calibri"/>
                <a:cs typeface="Calibri"/>
              </a:rPr>
              <a:t>t.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563361" y="2401061"/>
            <a:ext cx="502920" cy="381000"/>
          </a:xfrm>
          <a:custGeom>
            <a:avLst/>
            <a:gdLst/>
            <a:ahLst/>
            <a:cxnLst/>
            <a:rect l="l" t="t" r="r" b="b"/>
            <a:pathLst>
              <a:path w="502920" h="381000">
                <a:moveTo>
                  <a:pt x="0" y="381000"/>
                </a:moveTo>
                <a:lnTo>
                  <a:pt x="502920" y="381000"/>
                </a:lnTo>
                <a:lnTo>
                  <a:pt x="50292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4162" y="1219961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25908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31480" y="304800"/>
            <a:ext cx="731520" cy="731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509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spc="-20" dirty="0">
                <a:solidFill>
                  <a:srgbClr val="082F75"/>
                </a:solidFill>
                <a:latin typeface="Arial"/>
                <a:cs typeface="Arial"/>
              </a:rPr>
              <a:t>Reports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6361" y="1630934"/>
            <a:ext cx="7569834" cy="16706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spc="-10" dirty="0">
                <a:latin typeface="Calibri"/>
                <a:cs typeface="Calibri"/>
              </a:rPr>
              <a:t>Af</a:t>
            </a:r>
            <a:r>
              <a:rPr sz="1800" spc="-35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er s</a:t>
            </a:r>
            <a:r>
              <a:rPr sz="1800" spc="-20" dirty="0">
                <a:latin typeface="Calibri"/>
                <a:cs typeface="Calibri"/>
              </a:rPr>
              <a:t>a</a:t>
            </a:r>
            <a:r>
              <a:rPr sz="1800" spc="0" dirty="0">
                <a:latin typeface="Calibri"/>
                <a:cs typeface="Calibri"/>
              </a:rPr>
              <a:t>ving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0" dirty="0">
                <a:latin typeface="Calibri"/>
                <a:cs typeface="Calibri"/>
              </a:rPr>
              <a:t>our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d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a,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 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p</a:t>
            </a:r>
            <a:r>
              <a:rPr sz="1800" spc="-10" dirty="0">
                <a:latin typeface="Calibri"/>
                <a:cs typeface="Calibri"/>
              </a:rPr>
              <a:t>ort wi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0" dirty="0">
                <a:latin typeface="Calibri"/>
                <a:cs typeface="Calibri"/>
              </a:rPr>
              <a:t>l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au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om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0" dirty="0">
                <a:latin typeface="Calibri"/>
                <a:cs typeface="Calibri"/>
              </a:rPr>
              <a:t>al</a:t>
            </a:r>
            <a:r>
              <a:rPr sz="1800" spc="-10" dirty="0">
                <a:latin typeface="Calibri"/>
                <a:cs typeface="Calibri"/>
              </a:rPr>
              <a:t>ly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submi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ough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P</a:t>
            </a:r>
            <a:r>
              <a:rPr sz="1800" spc="0" dirty="0">
                <a:latin typeface="Calibri"/>
                <a:cs typeface="Calibri"/>
              </a:rPr>
              <a:t>MT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y</a:t>
            </a:r>
            <a:r>
              <a:rPr sz="1800" spc="0" dirty="0">
                <a:latin typeface="Calibri"/>
                <a:cs typeface="Calibri"/>
              </a:rPr>
              <a:t>our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spc="0" dirty="0">
                <a:latin typeface="Calibri"/>
                <a:cs typeface="Calibri"/>
              </a:rPr>
              <a:t>AA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0" dirty="0">
                <a:latin typeface="Calibri"/>
                <a:cs typeface="Calibri"/>
              </a:rPr>
              <a:t>or 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0" dirty="0">
                <a:latin typeface="Calibri"/>
                <a:cs typeface="Calibri"/>
              </a:rPr>
              <a:t>vi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125" dirty="0">
                <a:latin typeface="Calibri"/>
                <a:cs typeface="Calibri"/>
              </a:rPr>
              <a:t>w</a:t>
            </a:r>
            <a:r>
              <a:rPr sz="1800" spc="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299085" marR="323850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P</a:t>
            </a:r>
            <a:r>
              <a:rPr sz="1800" spc="0" dirty="0">
                <a:latin typeface="Calibri"/>
                <a:cs typeface="Calibri"/>
              </a:rPr>
              <a:t>MT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w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0" dirty="0">
                <a:latin typeface="Calibri"/>
                <a:cs typeface="Calibri"/>
              </a:rPr>
              <a:t>l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also 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 </a:t>
            </a:r>
            <a:r>
              <a:rPr sz="1800" spc="-50" dirty="0">
                <a:latin typeface="Calibri"/>
                <a:cs typeface="Calibri"/>
              </a:rPr>
              <a:t>P</a:t>
            </a:r>
            <a:r>
              <a:rPr sz="1800" spc="-10" dirty="0">
                <a:latin typeface="Calibri"/>
                <a:cs typeface="Calibri"/>
              </a:rPr>
              <a:t>er</a:t>
            </a:r>
            <a:r>
              <a:rPr sz="1800" spc="-45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ormance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D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p</a:t>
            </a:r>
            <a:r>
              <a:rPr sz="1800" spc="-10" dirty="0">
                <a:latin typeface="Calibri"/>
                <a:cs typeface="Calibri"/>
              </a:rPr>
              <a:t>ort 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</a:t>
            </a:r>
            <a:r>
              <a:rPr sz="1800" spc="0" dirty="0">
                <a:latin typeface="Calibri"/>
                <a:cs typeface="Calibri"/>
              </a:rPr>
              <a:t>DF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orm</a:t>
            </a:r>
            <a:r>
              <a:rPr sz="1800" spc="-25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or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0" dirty="0">
                <a:latin typeface="Calibri"/>
                <a:cs typeface="Calibri"/>
              </a:rPr>
              <a:t>our 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5" dirty="0">
                <a:latin typeface="Calibri"/>
                <a:cs typeface="Calibri"/>
              </a:rPr>
              <a:t>c</a:t>
            </a:r>
            <a:r>
              <a:rPr sz="1800" spc="-10" dirty="0">
                <a:latin typeface="Calibri"/>
                <a:cs typeface="Calibri"/>
              </a:rPr>
              <a:t>o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ds.</a:t>
            </a:r>
            <a:endParaRPr sz="1800">
              <a:latin typeface="Calibri"/>
              <a:cs typeface="Calibri"/>
            </a:endParaRPr>
          </a:p>
          <a:p>
            <a:pPr marL="299085" marR="12700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spc="-10" dirty="0">
                <a:latin typeface="Calibri"/>
                <a:cs typeface="Calibri"/>
              </a:rPr>
              <a:t>Under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 </a:t>
            </a:r>
            <a:r>
              <a:rPr sz="1800" spc="-5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p</a:t>
            </a:r>
            <a:r>
              <a:rPr sz="1800" spc="-10" dirty="0">
                <a:latin typeface="Calibri"/>
                <a:cs typeface="Calibri"/>
              </a:rPr>
              <a:t>or</a:t>
            </a:r>
            <a:r>
              <a:rPr sz="1800" spc="-2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ab,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0" dirty="0">
                <a:latin typeface="Calibri"/>
                <a:cs typeface="Calibri"/>
              </a:rPr>
              <a:t>ou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0" dirty="0">
                <a:latin typeface="Calibri"/>
                <a:cs typeface="Calibri"/>
              </a:rPr>
              <a:t>an also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 PD</a:t>
            </a:r>
            <a:r>
              <a:rPr sz="1800" spc="-45" dirty="0">
                <a:latin typeface="Calibri"/>
                <a:cs typeface="Calibri"/>
              </a:rPr>
              <a:t>F</a:t>
            </a:r>
            <a:r>
              <a:rPr sz="1800" spc="0" dirty="0">
                <a:latin typeface="Calibri"/>
                <a:cs typeface="Calibri"/>
              </a:rPr>
              <a:t>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of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y</a:t>
            </a:r>
            <a:r>
              <a:rPr sz="1800" spc="0" dirty="0">
                <a:latin typeface="Calibri"/>
                <a:cs typeface="Calibri"/>
              </a:rPr>
              <a:t>our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d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ntry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p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spc="0" dirty="0">
                <a:latin typeface="Calibri"/>
                <a:cs typeface="Calibri"/>
              </a:rPr>
              <a:t>vious 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p</a:t>
            </a:r>
            <a:r>
              <a:rPr sz="1800" spc="-10" dirty="0">
                <a:latin typeface="Calibri"/>
                <a:cs typeface="Calibri"/>
              </a:rPr>
              <a:t>or</a:t>
            </a:r>
            <a:r>
              <a:rPr sz="1800" spc="-20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ng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ods.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20483" y="1676400"/>
            <a:ext cx="6503034" cy="24752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0" algn="ctr">
              <a:lnSpc>
                <a:spcPct val="100000"/>
              </a:lnSpc>
            </a:pPr>
            <a:r>
              <a:rPr lang="en-US" sz="5400" spc="-210" dirty="0">
                <a:solidFill>
                  <a:srgbClr val="FFFFFF"/>
                </a:solidFill>
                <a:latin typeface="Arial"/>
                <a:cs typeface="Arial"/>
              </a:rPr>
              <a:t>OAIV Required Reports</a:t>
            </a:r>
            <a:endParaRPr sz="5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50456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0" y="1981200"/>
            <a:ext cx="6503034" cy="914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0" algn="ctr">
              <a:lnSpc>
                <a:spcPct val="100000"/>
              </a:lnSpc>
            </a:pPr>
            <a:r>
              <a:rPr lang="en-US" sz="5400" spc="-210" dirty="0">
                <a:solidFill>
                  <a:srgbClr val="FFFFFF"/>
                </a:solidFill>
                <a:latin typeface="Arial"/>
                <a:cs typeface="Arial"/>
              </a:rPr>
              <a:t>Quarterly Subgrantee</a:t>
            </a:r>
          </a:p>
          <a:p>
            <a:pPr marR="0" algn="ctr">
              <a:lnSpc>
                <a:spcPct val="100000"/>
              </a:lnSpc>
            </a:pPr>
            <a:r>
              <a:rPr lang="en-US" sz="5400" spc="-210" dirty="0">
                <a:solidFill>
                  <a:srgbClr val="FFFFFF"/>
                </a:solidFill>
                <a:latin typeface="Arial"/>
                <a:cs typeface="Arial"/>
              </a:rPr>
              <a:t>Progress Report</a:t>
            </a:r>
            <a:endParaRPr sz="5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377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07960" y="430149"/>
            <a:ext cx="2761471" cy="603919"/>
          </a:xfrm>
          <a:custGeom>
            <a:avLst/>
            <a:gdLst/>
            <a:ahLst/>
            <a:cxnLst/>
            <a:rect l="l" t="t" r="r" b="b"/>
            <a:pathLst>
              <a:path w="4050157" h="885748">
                <a:moveTo>
                  <a:pt x="0" y="885748"/>
                </a:moveTo>
                <a:lnTo>
                  <a:pt x="4050157" y="885748"/>
                </a:lnTo>
                <a:lnTo>
                  <a:pt x="4050157" y="0"/>
                </a:lnTo>
                <a:lnTo>
                  <a:pt x="0" y="0"/>
                </a:lnTo>
                <a:lnTo>
                  <a:pt x="0" y="885748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" name="object 3"/>
          <p:cNvSpPr/>
          <p:nvPr/>
        </p:nvSpPr>
        <p:spPr>
          <a:xfrm>
            <a:off x="4152640" y="430184"/>
            <a:ext cx="2672108" cy="148589"/>
          </a:xfrm>
          <a:custGeom>
            <a:avLst/>
            <a:gdLst/>
            <a:ahLst/>
            <a:cxnLst/>
            <a:rect l="l" t="t" r="r" b="b"/>
            <a:pathLst>
              <a:path w="3919092" h="217931">
                <a:moveTo>
                  <a:pt x="0" y="217931"/>
                </a:moveTo>
                <a:lnTo>
                  <a:pt x="3919092" y="217931"/>
                </a:lnTo>
                <a:lnTo>
                  <a:pt x="3919092" y="0"/>
                </a:lnTo>
                <a:lnTo>
                  <a:pt x="0" y="0"/>
                </a:lnTo>
                <a:lnTo>
                  <a:pt x="0" y="217931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" name="object 4"/>
          <p:cNvSpPr/>
          <p:nvPr/>
        </p:nvSpPr>
        <p:spPr>
          <a:xfrm>
            <a:off x="4152640" y="578739"/>
            <a:ext cx="2672108" cy="137367"/>
          </a:xfrm>
          <a:custGeom>
            <a:avLst/>
            <a:gdLst/>
            <a:ahLst/>
            <a:cxnLst/>
            <a:rect l="l" t="t" r="r" b="b"/>
            <a:pathLst>
              <a:path w="3919092" h="201472">
                <a:moveTo>
                  <a:pt x="0" y="201472"/>
                </a:moveTo>
                <a:lnTo>
                  <a:pt x="3919092" y="201472"/>
                </a:lnTo>
                <a:lnTo>
                  <a:pt x="3919092" y="0"/>
                </a:lnTo>
                <a:lnTo>
                  <a:pt x="0" y="0"/>
                </a:lnTo>
                <a:lnTo>
                  <a:pt x="0" y="20147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" name="object 5"/>
          <p:cNvSpPr/>
          <p:nvPr/>
        </p:nvSpPr>
        <p:spPr>
          <a:xfrm>
            <a:off x="4152640" y="716106"/>
            <a:ext cx="2672108" cy="137160"/>
          </a:xfrm>
          <a:custGeom>
            <a:avLst/>
            <a:gdLst/>
            <a:ahLst/>
            <a:cxnLst/>
            <a:rect l="l" t="t" r="r" b="b"/>
            <a:pathLst>
              <a:path w="3919092" h="201168">
                <a:moveTo>
                  <a:pt x="0" y="201168"/>
                </a:moveTo>
                <a:lnTo>
                  <a:pt x="3919092" y="201168"/>
                </a:lnTo>
                <a:lnTo>
                  <a:pt x="3919092" y="0"/>
                </a:lnTo>
                <a:lnTo>
                  <a:pt x="0" y="0"/>
                </a:lnTo>
                <a:lnTo>
                  <a:pt x="0" y="201168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" name="object 6"/>
          <p:cNvSpPr/>
          <p:nvPr/>
        </p:nvSpPr>
        <p:spPr>
          <a:xfrm>
            <a:off x="4152640" y="853267"/>
            <a:ext cx="2672108" cy="147550"/>
          </a:xfrm>
          <a:custGeom>
            <a:avLst/>
            <a:gdLst/>
            <a:ahLst/>
            <a:cxnLst/>
            <a:rect l="l" t="t" r="r" b="b"/>
            <a:pathLst>
              <a:path w="3919092" h="216407">
                <a:moveTo>
                  <a:pt x="0" y="216407"/>
                </a:moveTo>
                <a:lnTo>
                  <a:pt x="3919092" y="216407"/>
                </a:lnTo>
                <a:lnTo>
                  <a:pt x="3919092" y="0"/>
                </a:lnTo>
                <a:lnTo>
                  <a:pt x="0" y="0"/>
                </a:lnTo>
                <a:lnTo>
                  <a:pt x="0" y="216407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" name="object 7"/>
          <p:cNvSpPr/>
          <p:nvPr/>
        </p:nvSpPr>
        <p:spPr>
          <a:xfrm>
            <a:off x="2309899" y="428105"/>
            <a:ext cx="4564726" cy="0"/>
          </a:xfrm>
          <a:custGeom>
            <a:avLst/>
            <a:gdLst/>
            <a:ahLst/>
            <a:cxnLst/>
            <a:rect l="l" t="t" r="r" b="b"/>
            <a:pathLst>
              <a:path w="6694932">
                <a:moveTo>
                  <a:pt x="0" y="0"/>
                </a:moveTo>
                <a:lnTo>
                  <a:pt x="6694932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" name="object 8"/>
          <p:cNvSpPr/>
          <p:nvPr/>
        </p:nvSpPr>
        <p:spPr>
          <a:xfrm>
            <a:off x="2311977" y="430149"/>
            <a:ext cx="0" cy="604958"/>
          </a:xfrm>
          <a:custGeom>
            <a:avLst/>
            <a:gdLst/>
            <a:ahLst/>
            <a:cxnLst/>
            <a:rect l="l" t="t" r="r" b="b"/>
            <a:pathLst>
              <a:path h="887272">
                <a:moveTo>
                  <a:pt x="0" y="0"/>
                </a:moveTo>
                <a:lnTo>
                  <a:pt x="0" y="887272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" name="object 9"/>
          <p:cNvSpPr/>
          <p:nvPr/>
        </p:nvSpPr>
        <p:spPr>
          <a:xfrm>
            <a:off x="2309899" y="1037185"/>
            <a:ext cx="4564726" cy="0"/>
          </a:xfrm>
          <a:custGeom>
            <a:avLst/>
            <a:gdLst/>
            <a:ahLst/>
            <a:cxnLst/>
            <a:rect l="l" t="t" r="r" b="b"/>
            <a:pathLst>
              <a:path w="6694932">
                <a:moveTo>
                  <a:pt x="0" y="0"/>
                </a:moveTo>
                <a:lnTo>
                  <a:pt x="6694932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" name="object 10"/>
          <p:cNvSpPr/>
          <p:nvPr/>
        </p:nvSpPr>
        <p:spPr>
          <a:xfrm>
            <a:off x="4105880" y="430149"/>
            <a:ext cx="0" cy="604958"/>
          </a:xfrm>
          <a:custGeom>
            <a:avLst/>
            <a:gdLst/>
            <a:ahLst/>
            <a:cxnLst/>
            <a:rect l="l" t="t" r="r" b="b"/>
            <a:pathLst>
              <a:path h="887272">
                <a:moveTo>
                  <a:pt x="0" y="0"/>
                </a:moveTo>
                <a:lnTo>
                  <a:pt x="0" y="887272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" name="object 11"/>
          <p:cNvSpPr/>
          <p:nvPr/>
        </p:nvSpPr>
        <p:spPr>
          <a:xfrm>
            <a:off x="6872547" y="430149"/>
            <a:ext cx="0" cy="604958"/>
          </a:xfrm>
          <a:custGeom>
            <a:avLst/>
            <a:gdLst/>
            <a:ahLst/>
            <a:cxnLst/>
            <a:rect l="l" t="t" r="r" b="b"/>
            <a:pathLst>
              <a:path h="887272">
                <a:moveTo>
                  <a:pt x="0" y="0"/>
                </a:moveTo>
                <a:lnTo>
                  <a:pt x="0" y="887272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" name="object 12"/>
          <p:cNvSpPr/>
          <p:nvPr/>
        </p:nvSpPr>
        <p:spPr>
          <a:xfrm>
            <a:off x="2299508" y="2498407"/>
            <a:ext cx="4507576" cy="0"/>
          </a:xfrm>
          <a:custGeom>
            <a:avLst/>
            <a:gdLst/>
            <a:ahLst/>
            <a:cxnLst/>
            <a:rect l="l" t="t" r="r" b="b"/>
            <a:pathLst>
              <a:path w="6611111">
                <a:moveTo>
                  <a:pt x="0" y="0"/>
                </a:moveTo>
                <a:lnTo>
                  <a:pt x="6611111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" name="object 13"/>
          <p:cNvSpPr txBox="1"/>
          <p:nvPr/>
        </p:nvSpPr>
        <p:spPr>
          <a:xfrm>
            <a:off x="2329296" y="5779250"/>
            <a:ext cx="4157663" cy="77498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59" marR="12122" algn="just">
              <a:lnSpc>
                <a:spcPts val="818"/>
              </a:lnSpc>
            </a:pPr>
            <a:r>
              <a:rPr sz="818" dirty="0">
                <a:latin typeface="Calibri"/>
                <a:cs typeface="Calibri"/>
              </a:rPr>
              <a:t>Indivi</a:t>
            </a:r>
            <a:r>
              <a:rPr sz="818" spc="-7" dirty="0">
                <a:latin typeface="Calibri"/>
                <a:cs typeface="Calibri"/>
              </a:rPr>
              <a:t>d</a:t>
            </a:r>
            <a:r>
              <a:rPr sz="818" dirty="0">
                <a:latin typeface="Calibri"/>
                <a:cs typeface="Calibri"/>
              </a:rPr>
              <a:t>ual(</a:t>
            </a:r>
            <a:r>
              <a:rPr sz="818" spc="-3" dirty="0">
                <a:latin typeface="Calibri"/>
                <a:cs typeface="Calibri"/>
              </a:rPr>
              <a:t>s</a:t>
            </a:r>
            <a:r>
              <a:rPr sz="818" dirty="0">
                <a:latin typeface="Calibri"/>
                <a:cs typeface="Calibri"/>
              </a:rPr>
              <a:t>)</a:t>
            </a:r>
            <a:r>
              <a:rPr sz="818" spc="72" dirty="0">
                <a:latin typeface="Calibri"/>
                <a:cs typeface="Calibri"/>
              </a:rPr>
              <a:t> </a:t>
            </a:r>
            <a:r>
              <a:rPr sz="818" dirty="0">
                <a:latin typeface="Calibri"/>
                <a:cs typeface="Calibri"/>
              </a:rPr>
              <a:t>p</a:t>
            </a:r>
            <a:r>
              <a:rPr sz="818" spc="-3" dirty="0">
                <a:latin typeface="Calibri"/>
                <a:cs typeface="Calibri"/>
              </a:rPr>
              <a:t>r</a:t>
            </a:r>
            <a:r>
              <a:rPr sz="818" spc="-14" dirty="0">
                <a:latin typeface="Calibri"/>
                <a:cs typeface="Calibri"/>
              </a:rPr>
              <a:t>e</a:t>
            </a:r>
            <a:r>
              <a:rPr sz="818" dirty="0">
                <a:latin typeface="Calibri"/>
                <a:cs typeface="Calibri"/>
              </a:rPr>
              <a:t>par</a:t>
            </a:r>
            <a:r>
              <a:rPr sz="818" spc="-7" dirty="0">
                <a:latin typeface="Calibri"/>
                <a:cs typeface="Calibri"/>
              </a:rPr>
              <a:t>i</a:t>
            </a:r>
            <a:r>
              <a:rPr sz="818" dirty="0">
                <a:latin typeface="Calibri"/>
                <a:cs typeface="Calibri"/>
              </a:rPr>
              <a:t>n</a:t>
            </a:r>
            <a:r>
              <a:rPr sz="818" spc="-7" dirty="0">
                <a:latin typeface="Calibri"/>
                <a:cs typeface="Calibri"/>
              </a:rPr>
              <a:t>g</a:t>
            </a:r>
            <a:r>
              <a:rPr sz="818" spc="65" dirty="0">
                <a:latin typeface="Calibri"/>
                <a:cs typeface="Calibri"/>
              </a:rPr>
              <a:t> </a:t>
            </a:r>
            <a:r>
              <a:rPr sz="818" spc="-10" dirty="0">
                <a:latin typeface="Calibri"/>
                <a:cs typeface="Calibri"/>
              </a:rPr>
              <a:t>t</a:t>
            </a:r>
            <a:r>
              <a:rPr sz="818" dirty="0">
                <a:latin typeface="Calibri"/>
                <a:cs typeface="Calibri"/>
              </a:rPr>
              <a:t>his</a:t>
            </a:r>
            <a:r>
              <a:rPr sz="818" spc="75" dirty="0">
                <a:latin typeface="Calibri"/>
                <a:cs typeface="Calibri"/>
              </a:rPr>
              <a:t> </a:t>
            </a:r>
            <a:r>
              <a:rPr sz="818" spc="-3" dirty="0">
                <a:latin typeface="Calibri"/>
                <a:cs typeface="Calibri"/>
              </a:rPr>
              <a:t>r</a:t>
            </a:r>
            <a:r>
              <a:rPr sz="818" spc="-14" dirty="0">
                <a:latin typeface="Calibri"/>
                <a:cs typeface="Calibri"/>
              </a:rPr>
              <a:t>e</a:t>
            </a:r>
            <a:r>
              <a:rPr sz="818" dirty="0">
                <a:latin typeface="Calibri"/>
                <a:cs typeface="Calibri"/>
              </a:rPr>
              <a:t>p</a:t>
            </a:r>
            <a:r>
              <a:rPr sz="818" spc="-7" dirty="0">
                <a:latin typeface="Calibri"/>
                <a:cs typeface="Calibri"/>
              </a:rPr>
              <a:t>o</a:t>
            </a:r>
            <a:r>
              <a:rPr sz="818" spc="-10" dirty="0">
                <a:latin typeface="Calibri"/>
                <a:cs typeface="Calibri"/>
              </a:rPr>
              <a:t>r</a:t>
            </a:r>
            <a:r>
              <a:rPr sz="818" spc="-3" dirty="0">
                <a:latin typeface="Calibri"/>
                <a:cs typeface="Calibri"/>
              </a:rPr>
              <a:t>t</a:t>
            </a:r>
            <a:r>
              <a:rPr sz="818" spc="68" dirty="0">
                <a:latin typeface="Calibri"/>
                <a:cs typeface="Calibri"/>
              </a:rPr>
              <a:t> </a:t>
            </a:r>
            <a:r>
              <a:rPr sz="818" dirty="0">
                <a:latin typeface="Calibri"/>
                <a:cs typeface="Calibri"/>
              </a:rPr>
              <a:t>m</a:t>
            </a:r>
            <a:r>
              <a:rPr sz="818" spc="3" dirty="0">
                <a:latin typeface="Calibri"/>
                <a:cs typeface="Calibri"/>
              </a:rPr>
              <a:t>u</a:t>
            </a:r>
            <a:r>
              <a:rPr sz="818" dirty="0">
                <a:latin typeface="Calibri"/>
                <a:cs typeface="Calibri"/>
              </a:rPr>
              <a:t>st</a:t>
            </a:r>
            <a:r>
              <a:rPr sz="818" spc="68" dirty="0">
                <a:latin typeface="Calibri"/>
                <a:cs typeface="Calibri"/>
              </a:rPr>
              <a:t> </a:t>
            </a:r>
            <a:r>
              <a:rPr sz="818" dirty="0">
                <a:latin typeface="Calibri"/>
                <a:cs typeface="Calibri"/>
              </a:rPr>
              <a:t>sign</a:t>
            </a:r>
            <a:r>
              <a:rPr sz="818" spc="68" dirty="0">
                <a:latin typeface="Calibri"/>
                <a:cs typeface="Calibri"/>
              </a:rPr>
              <a:t> </a:t>
            </a:r>
            <a:r>
              <a:rPr sz="818" dirty="0">
                <a:latin typeface="Calibri"/>
                <a:cs typeface="Calibri"/>
              </a:rPr>
              <a:t>as</a:t>
            </a:r>
            <a:r>
              <a:rPr sz="818" spc="65" dirty="0">
                <a:latin typeface="Calibri"/>
                <a:cs typeface="Calibri"/>
              </a:rPr>
              <a:t> </a:t>
            </a:r>
            <a:r>
              <a:rPr sz="818" spc="-10" dirty="0">
                <a:latin typeface="Calibri"/>
                <a:cs typeface="Calibri"/>
              </a:rPr>
              <a:t>i</a:t>
            </a:r>
            <a:r>
              <a:rPr sz="818" dirty="0">
                <a:latin typeface="Calibri"/>
                <a:cs typeface="Calibri"/>
              </a:rPr>
              <a:t>ndi</a:t>
            </a:r>
            <a:r>
              <a:rPr sz="818" spc="-3" dirty="0">
                <a:latin typeface="Calibri"/>
                <a:cs typeface="Calibri"/>
              </a:rPr>
              <a:t>c</a:t>
            </a:r>
            <a:r>
              <a:rPr sz="818" spc="-7" dirty="0">
                <a:latin typeface="Calibri"/>
                <a:cs typeface="Calibri"/>
              </a:rPr>
              <a:t>a</a:t>
            </a:r>
            <a:r>
              <a:rPr sz="818" dirty="0">
                <a:latin typeface="Calibri"/>
                <a:cs typeface="Calibri"/>
              </a:rPr>
              <a:t>t</a:t>
            </a:r>
            <a:r>
              <a:rPr sz="818" spc="-10" dirty="0">
                <a:latin typeface="Calibri"/>
                <a:cs typeface="Calibri"/>
              </a:rPr>
              <a:t>i</a:t>
            </a:r>
            <a:r>
              <a:rPr sz="818" dirty="0">
                <a:latin typeface="Calibri"/>
                <a:cs typeface="Calibri"/>
              </a:rPr>
              <a:t>on</a:t>
            </a:r>
            <a:r>
              <a:rPr sz="818" spc="72" dirty="0">
                <a:latin typeface="Calibri"/>
                <a:cs typeface="Calibri"/>
              </a:rPr>
              <a:t> </a:t>
            </a:r>
            <a:r>
              <a:rPr sz="818" spc="-10" dirty="0">
                <a:latin typeface="Calibri"/>
                <a:cs typeface="Calibri"/>
              </a:rPr>
              <a:t>t</a:t>
            </a:r>
            <a:r>
              <a:rPr sz="818" dirty="0">
                <a:latin typeface="Calibri"/>
                <a:cs typeface="Calibri"/>
              </a:rPr>
              <a:t>h</a:t>
            </a:r>
            <a:r>
              <a:rPr sz="818" spc="-3" dirty="0">
                <a:latin typeface="Calibri"/>
                <a:cs typeface="Calibri"/>
              </a:rPr>
              <a:t>at</a:t>
            </a:r>
            <a:r>
              <a:rPr sz="818" spc="72" dirty="0">
                <a:latin typeface="Calibri"/>
                <a:cs typeface="Calibri"/>
              </a:rPr>
              <a:t> </a:t>
            </a:r>
            <a:r>
              <a:rPr sz="818" spc="-10" dirty="0">
                <a:latin typeface="Calibri"/>
                <a:cs typeface="Calibri"/>
              </a:rPr>
              <a:t>t</a:t>
            </a:r>
            <a:r>
              <a:rPr sz="818" dirty="0">
                <a:latin typeface="Calibri"/>
                <a:cs typeface="Calibri"/>
              </a:rPr>
              <a:t>his</a:t>
            </a:r>
            <a:r>
              <a:rPr sz="818" spc="65" dirty="0">
                <a:latin typeface="Calibri"/>
                <a:cs typeface="Calibri"/>
              </a:rPr>
              <a:t> </a:t>
            </a:r>
            <a:r>
              <a:rPr sz="818" spc="-3" dirty="0">
                <a:latin typeface="Calibri"/>
                <a:cs typeface="Calibri"/>
              </a:rPr>
              <a:t>re</a:t>
            </a:r>
            <a:r>
              <a:rPr sz="818" spc="-7" dirty="0">
                <a:latin typeface="Calibri"/>
                <a:cs typeface="Calibri"/>
              </a:rPr>
              <a:t>po</a:t>
            </a:r>
            <a:r>
              <a:rPr sz="818" spc="-10" dirty="0">
                <a:latin typeface="Calibri"/>
                <a:cs typeface="Calibri"/>
              </a:rPr>
              <a:t>r</a:t>
            </a:r>
            <a:r>
              <a:rPr sz="818" spc="-3" dirty="0">
                <a:latin typeface="Calibri"/>
                <a:cs typeface="Calibri"/>
              </a:rPr>
              <a:t>t</a:t>
            </a:r>
            <a:r>
              <a:rPr sz="818" spc="78" dirty="0">
                <a:latin typeface="Calibri"/>
                <a:cs typeface="Calibri"/>
              </a:rPr>
              <a:t> </a:t>
            </a:r>
            <a:r>
              <a:rPr sz="818" dirty="0">
                <a:latin typeface="Calibri"/>
                <a:cs typeface="Calibri"/>
              </a:rPr>
              <a:t>is</a:t>
            </a:r>
            <a:r>
              <a:rPr sz="818" spc="65" dirty="0">
                <a:latin typeface="Calibri"/>
                <a:cs typeface="Calibri"/>
              </a:rPr>
              <a:t> </a:t>
            </a:r>
            <a:r>
              <a:rPr sz="818" dirty="0">
                <a:latin typeface="Calibri"/>
                <a:cs typeface="Calibri"/>
              </a:rPr>
              <a:t>a</a:t>
            </a:r>
            <a:r>
              <a:rPr sz="818" spc="68" dirty="0">
                <a:latin typeface="Calibri"/>
                <a:cs typeface="Calibri"/>
              </a:rPr>
              <a:t> </a:t>
            </a:r>
            <a:r>
              <a:rPr sz="818" spc="-3" dirty="0">
                <a:latin typeface="Calibri"/>
                <a:cs typeface="Calibri"/>
              </a:rPr>
              <a:t>t</a:t>
            </a:r>
            <a:r>
              <a:rPr sz="818" spc="-14" dirty="0">
                <a:latin typeface="Calibri"/>
                <a:cs typeface="Calibri"/>
              </a:rPr>
              <a:t>r</a:t>
            </a:r>
            <a:r>
              <a:rPr sz="818" dirty="0">
                <a:latin typeface="Calibri"/>
                <a:cs typeface="Calibri"/>
              </a:rPr>
              <a:t>u</a:t>
            </a:r>
            <a:r>
              <a:rPr sz="818" spc="-7" dirty="0">
                <a:latin typeface="Calibri"/>
                <a:cs typeface="Calibri"/>
              </a:rPr>
              <a:t>e</a:t>
            </a:r>
            <a:r>
              <a:rPr sz="818" spc="68" dirty="0">
                <a:latin typeface="Calibri"/>
                <a:cs typeface="Calibri"/>
              </a:rPr>
              <a:t> </a:t>
            </a:r>
            <a:r>
              <a:rPr sz="818" dirty="0">
                <a:latin typeface="Calibri"/>
                <a:cs typeface="Calibri"/>
              </a:rPr>
              <a:t>a</a:t>
            </a:r>
            <a:r>
              <a:rPr sz="818" spc="-7" dirty="0">
                <a:latin typeface="Calibri"/>
                <a:cs typeface="Calibri"/>
              </a:rPr>
              <a:t>n</a:t>
            </a:r>
            <a:r>
              <a:rPr sz="818" dirty="0">
                <a:latin typeface="Calibri"/>
                <a:cs typeface="Calibri"/>
              </a:rPr>
              <a:t>d</a:t>
            </a:r>
            <a:r>
              <a:rPr sz="818" spc="78" dirty="0">
                <a:latin typeface="Calibri"/>
                <a:cs typeface="Calibri"/>
              </a:rPr>
              <a:t> </a:t>
            </a:r>
            <a:r>
              <a:rPr sz="818" spc="-7" dirty="0">
                <a:latin typeface="Calibri"/>
                <a:cs typeface="Calibri"/>
              </a:rPr>
              <a:t>ac</a:t>
            </a:r>
            <a:r>
              <a:rPr sz="818" spc="-10" dirty="0">
                <a:latin typeface="Calibri"/>
                <a:cs typeface="Calibri"/>
              </a:rPr>
              <a:t>c</a:t>
            </a:r>
            <a:r>
              <a:rPr sz="818" dirty="0">
                <a:latin typeface="Calibri"/>
                <a:cs typeface="Calibri"/>
              </a:rPr>
              <a:t>u</a:t>
            </a:r>
            <a:r>
              <a:rPr sz="818" spc="-3" dirty="0">
                <a:latin typeface="Calibri"/>
                <a:cs typeface="Calibri"/>
              </a:rPr>
              <a:t>r</a:t>
            </a:r>
            <a:r>
              <a:rPr sz="818" spc="-14" dirty="0">
                <a:latin typeface="Calibri"/>
                <a:cs typeface="Calibri"/>
              </a:rPr>
              <a:t>a</a:t>
            </a:r>
            <a:r>
              <a:rPr sz="818" spc="-3" dirty="0">
                <a:latin typeface="Calibri"/>
                <a:cs typeface="Calibri"/>
              </a:rPr>
              <a:t>te reflec</a:t>
            </a:r>
            <a:r>
              <a:rPr sz="818" dirty="0">
                <a:latin typeface="Calibri"/>
                <a:cs typeface="Calibri"/>
              </a:rPr>
              <a:t>t</a:t>
            </a:r>
            <a:r>
              <a:rPr sz="818" spc="-10" dirty="0">
                <a:latin typeface="Calibri"/>
                <a:cs typeface="Calibri"/>
              </a:rPr>
              <a:t>i</a:t>
            </a:r>
            <a:r>
              <a:rPr sz="818" dirty="0">
                <a:latin typeface="Calibri"/>
                <a:cs typeface="Calibri"/>
              </a:rPr>
              <a:t>on</a:t>
            </a:r>
            <a:r>
              <a:rPr sz="818" spc="24" dirty="0">
                <a:latin typeface="Calibri"/>
                <a:cs typeface="Calibri"/>
              </a:rPr>
              <a:t> </a:t>
            </a:r>
            <a:r>
              <a:rPr sz="818" dirty="0">
                <a:latin typeface="Calibri"/>
                <a:cs typeface="Calibri"/>
              </a:rPr>
              <a:t>of</a:t>
            </a:r>
            <a:r>
              <a:rPr sz="818" spc="24" dirty="0">
                <a:latin typeface="Calibri"/>
                <a:cs typeface="Calibri"/>
              </a:rPr>
              <a:t> </a:t>
            </a:r>
            <a:r>
              <a:rPr sz="818" spc="-7" dirty="0">
                <a:latin typeface="Calibri"/>
                <a:cs typeface="Calibri"/>
              </a:rPr>
              <a:t>f</a:t>
            </a:r>
            <a:r>
              <a:rPr sz="818" dirty="0">
                <a:latin typeface="Calibri"/>
                <a:cs typeface="Calibri"/>
              </a:rPr>
              <a:t>u</a:t>
            </a:r>
            <a:r>
              <a:rPr sz="818" spc="-7" dirty="0">
                <a:latin typeface="Calibri"/>
                <a:cs typeface="Calibri"/>
              </a:rPr>
              <a:t>n</a:t>
            </a:r>
            <a:r>
              <a:rPr sz="818" dirty="0">
                <a:latin typeface="Calibri"/>
                <a:cs typeface="Calibri"/>
              </a:rPr>
              <a:t>d</a:t>
            </a:r>
            <a:r>
              <a:rPr sz="818" spc="-7" dirty="0">
                <a:latin typeface="Calibri"/>
                <a:cs typeface="Calibri"/>
              </a:rPr>
              <a:t>ed</a:t>
            </a:r>
            <a:r>
              <a:rPr sz="818" spc="24" dirty="0">
                <a:latin typeface="Calibri"/>
                <a:cs typeface="Calibri"/>
              </a:rPr>
              <a:t> </a:t>
            </a:r>
            <a:r>
              <a:rPr sz="818" spc="-3" dirty="0">
                <a:latin typeface="Calibri"/>
                <a:cs typeface="Calibri"/>
              </a:rPr>
              <a:t>act</a:t>
            </a:r>
            <a:r>
              <a:rPr sz="818" spc="-10" dirty="0">
                <a:latin typeface="Calibri"/>
                <a:cs typeface="Calibri"/>
              </a:rPr>
              <a:t>i</a:t>
            </a:r>
            <a:r>
              <a:rPr sz="818" dirty="0">
                <a:latin typeface="Calibri"/>
                <a:cs typeface="Calibri"/>
              </a:rPr>
              <a:t>vities</a:t>
            </a:r>
            <a:r>
              <a:rPr sz="818" spc="27" dirty="0">
                <a:latin typeface="Calibri"/>
                <a:cs typeface="Calibri"/>
              </a:rPr>
              <a:t> </a:t>
            </a:r>
            <a:r>
              <a:rPr sz="818" spc="-7" dirty="0">
                <a:latin typeface="Calibri"/>
                <a:cs typeface="Calibri"/>
              </a:rPr>
              <a:t>d</a:t>
            </a:r>
            <a:r>
              <a:rPr sz="818" dirty="0">
                <a:latin typeface="Calibri"/>
                <a:cs typeface="Calibri"/>
              </a:rPr>
              <a:t>ur</a:t>
            </a:r>
            <a:r>
              <a:rPr sz="818" spc="-7" dirty="0">
                <a:latin typeface="Calibri"/>
                <a:cs typeface="Calibri"/>
              </a:rPr>
              <a:t>i</a:t>
            </a:r>
            <a:r>
              <a:rPr sz="818" dirty="0">
                <a:latin typeface="Calibri"/>
                <a:cs typeface="Calibri"/>
              </a:rPr>
              <a:t>n</a:t>
            </a:r>
            <a:r>
              <a:rPr sz="818" spc="-7" dirty="0">
                <a:latin typeface="Calibri"/>
                <a:cs typeface="Calibri"/>
              </a:rPr>
              <a:t>g</a:t>
            </a:r>
            <a:r>
              <a:rPr sz="818" spc="24" dirty="0">
                <a:latin typeface="Calibri"/>
                <a:cs typeface="Calibri"/>
              </a:rPr>
              <a:t> </a:t>
            </a:r>
            <a:r>
              <a:rPr sz="818" spc="-10" dirty="0">
                <a:latin typeface="Calibri"/>
                <a:cs typeface="Calibri"/>
              </a:rPr>
              <a:t>t</a:t>
            </a:r>
            <a:r>
              <a:rPr sz="818" dirty="0">
                <a:latin typeface="Calibri"/>
                <a:cs typeface="Calibri"/>
              </a:rPr>
              <a:t>h</a:t>
            </a:r>
            <a:r>
              <a:rPr sz="818" spc="-7" dirty="0">
                <a:latin typeface="Calibri"/>
                <a:cs typeface="Calibri"/>
              </a:rPr>
              <a:t>e</a:t>
            </a:r>
            <a:r>
              <a:rPr sz="818" spc="20" dirty="0">
                <a:latin typeface="Calibri"/>
                <a:cs typeface="Calibri"/>
              </a:rPr>
              <a:t> </a:t>
            </a:r>
            <a:r>
              <a:rPr sz="818" spc="-3" dirty="0">
                <a:latin typeface="Calibri"/>
                <a:cs typeface="Calibri"/>
              </a:rPr>
              <a:t>re</a:t>
            </a:r>
            <a:r>
              <a:rPr sz="818" spc="-7" dirty="0">
                <a:latin typeface="Calibri"/>
                <a:cs typeface="Calibri"/>
              </a:rPr>
              <a:t>p</a:t>
            </a:r>
            <a:r>
              <a:rPr sz="818" spc="-3" dirty="0">
                <a:latin typeface="Calibri"/>
                <a:cs typeface="Calibri"/>
              </a:rPr>
              <a:t>ort</a:t>
            </a:r>
            <a:r>
              <a:rPr sz="818" spc="-10" dirty="0">
                <a:latin typeface="Calibri"/>
                <a:cs typeface="Calibri"/>
              </a:rPr>
              <a:t>i</a:t>
            </a:r>
            <a:r>
              <a:rPr sz="818" spc="-7" dirty="0">
                <a:latin typeface="Calibri"/>
                <a:cs typeface="Calibri"/>
              </a:rPr>
              <a:t>ng</a:t>
            </a:r>
            <a:r>
              <a:rPr sz="818" spc="24" dirty="0">
                <a:latin typeface="Calibri"/>
                <a:cs typeface="Calibri"/>
              </a:rPr>
              <a:t> </a:t>
            </a:r>
            <a:r>
              <a:rPr sz="818" dirty="0">
                <a:latin typeface="Calibri"/>
                <a:cs typeface="Calibri"/>
              </a:rPr>
              <a:t>p</a:t>
            </a:r>
            <a:r>
              <a:rPr sz="818" spc="-3" dirty="0">
                <a:latin typeface="Calibri"/>
                <a:cs typeface="Calibri"/>
              </a:rPr>
              <a:t>er</a:t>
            </a:r>
            <a:r>
              <a:rPr sz="818" spc="-10" dirty="0">
                <a:latin typeface="Calibri"/>
                <a:cs typeface="Calibri"/>
              </a:rPr>
              <a:t>i</a:t>
            </a:r>
            <a:r>
              <a:rPr sz="818" dirty="0">
                <a:latin typeface="Calibri"/>
                <a:cs typeface="Calibri"/>
              </a:rPr>
              <a:t>o</a:t>
            </a:r>
            <a:r>
              <a:rPr sz="818" spc="3" dirty="0">
                <a:latin typeface="Calibri"/>
                <a:cs typeface="Calibri"/>
              </a:rPr>
              <a:t>d</a:t>
            </a:r>
            <a:r>
              <a:rPr sz="818" dirty="0">
                <a:latin typeface="Calibri"/>
                <a:cs typeface="Calibri"/>
              </a:rPr>
              <a:t>. </a:t>
            </a:r>
            <a:r>
              <a:rPr sz="818" spc="41" dirty="0">
                <a:latin typeface="Calibri"/>
                <a:cs typeface="Calibri"/>
              </a:rPr>
              <a:t> </a:t>
            </a:r>
            <a:r>
              <a:rPr sz="818" dirty="0">
                <a:latin typeface="Calibri"/>
                <a:cs typeface="Calibri"/>
              </a:rPr>
              <a:t>A</a:t>
            </a:r>
            <a:r>
              <a:rPr sz="818" spc="3" dirty="0">
                <a:latin typeface="Calibri"/>
                <a:cs typeface="Calibri"/>
              </a:rPr>
              <a:t>n</a:t>
            </a:r>
            <a:r>
              <a:rPr sz="818" spc="-7" dirty="0">
                <a:latin typeface="Calibri"/>
                <a:cs typeface="Calibri"/>
              </a:rPr>
              <a:t>y</a:t>
            </a:r>
            <a:r>
              <a:rPr sz="818" spc="14" dirty="0">
                <a:latin typeface="Calibri"/>
                <a:cs typeface="Calibri"/>
              </a:rPr>
              <a:t> </a:t>
            </a:r>
            <a:r>
              <a:rPr sz="818" dirty="0">
                <a:latin typeface="Calibri"/>
                <a:cs typeface="Calibri"/>
              </a:rPr>
              <a:t>a</a:t>
            </a:r>
            <a:r>
              <a:rPr sz="818" spc="3" dirty="0">
                <a:latin typeface="Calibri"/>
                <a:cs typeface="Calibri"/>
              </a:rPr>
              <a:t>d</a:t>
            </a:r>
            <a:r>
              <a:rPr sz="818" spc="-7" dirty="0">
                <a:latin typeface="Calibri"/>
                <a:cs typeface="Calibri"/>
              </a:rPr>
              <a:t>d</a:t>
            </a:r>
            <a:r>
              <a:rPr sz="818" dirty="0">
                <a:latin typeface="Calibri"/>
                <a:cs typeface="Calibri"/>
              </a:rPr>
              <a:t>i</a:t>
            </a:r>
            <a:r>
              <a:rPr sz="818" spc="3" dirty="0">
                <a:latin typeface="Calibri"/>
                <a:cs typeface="Calibri"/>
              </a:rPr>
              <a:t>t</a:t>
            </a:r>
            <a:r>
              <a:rPr sz="818" dirty="0">
                <a:latin typeface="Calibri"/>
                <a:cs typeface="Calibri"/>
              </a:rPr>
              <a:t>i</a:t>
            </a:r>
            <a:r>
              <a:rPr sz="818" spc="-7" dirty="0">
                <a:latin typeface="Calibri"/>
                <a:cs typeface="Calibri"/>
              </a:rPr>
              <a:t>o</a:t>
            </a:r>
            <a:r>
              <a:rPr sz="818" dirty="0">
                <a:latin typeface="Calibri"/>
                <a:cs typeface="Calibri"/>
              </a:rPr>
              <a:t>nal</a:t>
            </a:r>
            <a:r>
              <a:rPr sz="818" spc="17" dirty="0">
                <a:latin typeface="Calibri"/>
                <a:cs typeface="Calibri"/>
              </a:rPr>
              <a:t> </a:t>
            </a:r>
            <a:r>
              <a:rPr sz="818" dirty="0">
                <a:latin typeface="Calibri"/>
                <a:cs typeface="Calibri"/>
              </a:rPr>
              <a:t>p</a:t>
            </a:r>
            <a:r>
              <a:rPr sz="818" spc="-7" dirty="0">
                <a:latin typeface="Calibri"/>
                <a:cs typeface="Calibri"/>
              </a:rPr>
              <a:t>ages</a:t>
            </a:r>
            <a:r>
              <a:rPr sz="818" spc="17" dirty="0">
                <a:latin typeface="Calibri"/>
                <a:cs typeface="Calibri"/>
              </a:rPr>
              <a:t> </a:t>
            </a:r>
            <a:r>
              <a:rPr sz="818" dirty="0">
                <a:latin typeface="Calibri"/>
                <a:cs typeface="Calibri"/>
              </a:rPr>
              <a:t>a</a:t>
            </a:r>
            <a:r>
              <a:rPr sz="818" spc="-7" dirty="0">
                <a:latin typeface="Calibri"/>
                <a:cs typeface="Calibri"/>
              </a:rPr>
              <a:t>d</a:t>
            </a:r>
            <a:r>
              <a:rPr sz="818" dirty="0">
                <a:latin typeface="Calibri"/>
                <a:cs typeface="Calibri"/>
              </a:rPr>
              <a:t>d</a:t>
            </a:r>
            <a:r>
              <a:rPr sz="818" spc="-7" dirty="0">
                <a:latin typeface="Calibri"/>
                <a:cs typeface="Calibri"/>
              </a:rPr>
              <a:t>ed</a:t>
            </a:r>
            <a:r>
              <a:rPr sz="818" spc="24" dirty="0">
                <a:latin typeface="Calibri"/>
                <a:cs typeface="Calibri"/>
              </a:rPr>
              <a:t> </a:t>
            </a:r>
            <a:r>
              <a:rPr sz="818" dirty="0">
                <a:latin typeface="Calibri"/>
                <a:cs typeface="Calibri"/>
              </a:rPr>
              <a:t>sh</a:t>
            </a:r>
            <a:r>
              <a:rPr sz="818" spc="-7" dirty="0">
                <a:latin typeface="Calibri"/>
                <a:cs typeface="Calibri"/>
              </a:rPr>
              <a:t>o</a:t>
            </a:r>
            <a:r>
              <a:rPr sz="818" dirty="0">
                <a:latin typeface="Calibri"/>
                <a:cs typeface="Calibri"/>
              </a:rPr>
              <a:t>uld</a:t>
            </a:r>
            <a:r>
              <a:rPr sz="818" spc="20" dirty="0">
                <a:latin typeface="Calibri"/>
                <a:cs typeface="Calibri"/>
              </a:rPr>
              <a:t> </a:t>
            </a:r>
            <a:r>
              <a:rPr sz="818" dirty="0">
                <a:latin typeface="Calibri"/>
                <a:cs typeface="Calibri"/>
              </a:rPr>
              <a:t>b</a:t>
            </a:r>
            <a:r>
              <a:rPr sz="818" spc="-7" dirty="0">
                <a:latin typeface="Calibri"/>
                <a:cs typeface="Calibri"/>
              </a:rPr>
              <a:t>e</a:t>
            </a:r>
            <a:r>
              <a:rPr sz="818" spc="-3" dirty="0">
                <a:latin typeface="Calibri"/>
                <a:cs typeface="Calibri"/>
              </a:rPr>
              <a:t> i</a:t>
            </a:r>
            <a:r>
              <a:rPr sz="818" spc="3" dirty="0">
                <a:latin typeface="Calibri"/>
                <a:cs typeface="Calibri"/>
              </a:rPr>
              <a:t>n</a:t>
            </a:r>
            <a:r>
              <a:rPr sz="818" dirty="0">
                <a:latin typeface="Calibri"/>
                <a:cs typeface="Calibri"/>
              </a:rPr>
              <a:t>i</a:t>
            </a:r>
            <a:r>
              <a:rPr sz="818" spc="3" dirty="0">
                <a:latin typeface="Calibri"/>
                <a:cs typeface="Calibri"/>
              </a:rPr>
              <a:t>t</a:t>
            </a:r>
            <a:r>
              <a:rPr sz="818" dirty="0">
                <a:latin typeface="Calibri"/>
                <a:cs typeface="Calibri"/>
              </a:rPr>
              <a:t>ial</a:t>
            </a:r>
            <a:r>
              <a:rPr sz="818" spc="-7" dirty="0">
                <a:latin typeface="Calibri"/>
                <a:cs typeface="Calibri"/>
              </a:rPr>
              <a:t>e</a:t>
            </a:r>
            <a:r>
              <a:rPr sz="818" dirty="0">
                <a:latin typeface="Calibri"/>
                <a:cs typeface="Calibri"/>
              </a:rPr>
              <a:t>d</a:t>
            </a:r>
            <a:r>
              <a:rPr sz="818" spc="-3" dirty="0">
                <a:latin typeface="Calibri"/>
                <a:cs typeface="Calibri"/>
              </a:rPr>
              <a:t> </a:t>
            </a:r>
            <a:r>
              <a:rPr sz="818" dirty="0">
                <a:latin typeface="Calibri"/>
                <a:cs typeface="Calibri"/>
              </a:rPr>
              <a:t>b</a:t>
            </a:r>
            <a:r>
              <a:rPr sz="818" spc="-7" dirty="0">
                <a:latin typeface="Calibri"/>
                <a:cs typeface="Calibri"/>
              </a:rPr>
              <a:t>y t</a:t>
            </a:r>
            <a:r>
              <a:rPr sz="818" dirty="0">
                <a:latin typeface="Calibri"/>
                <a:cs typeface="Calibri"/>
              </a:rPr>
              <a:t>h</a:t>
            </a:r>
            <a:r>
              <a:rPr sz="818" spc="-7" dirty="0">
                <a:latin typeface="Calibri"/>
                <a:cs typeface="Calibri"/>
              </a:rPr>
              <a:t>e </a:t>
            </a:r>
            <a:r>
              <a:rPr sz="818" dirty="0">
                <a:latin typeface="Calibri"/>
                <a:cs typeface="Calibri"/>
              </a:rPr>
              <a:t>i</a:t>
            </a:r>
            <a:r>
              <a:rPr sz="818" spc="3" dirty="0">
                <a:latin typeface="Calibri"/>
                <a:cs typeface="Calibri"/>
              </a:rPr>
              <a:t>n</a:t>
            </a:r>
            <a:r>
              <a:rPr sz="818" spc="-7" dirty="0">
                <a:latin typeface="Calibri"/>
                <a:cs typeface="Calibri"/>
              </a:rPr>
              <a:t>d</a:t>
            </a:r>
            <a:r>
              <a:rPr sz="818" dirty="0">
                <a:latin typeface="Calibri"/>
                <a:cs typeface="Calibri"/>
              </a:rPr>
              <a:t>ividu</a:t>
            </a:r>
            <a:r>
              <a:rPr sz="818" spc="-10" dirty="0">
                <a:latin typeface="Calibri"/>
                <a:cs typeface="Calibri"/>
              </a:rPr>
              <a:t>a</a:t>
            </a:r>
            <a:r>
              <a:rPr sz="818" dirty="0">
                <a:latin typeface="Calibri"/>
                <a:cs typeface="Calibri"/>
              </a:rPr>
              <a:t>l p</a:t>
            </a:r>
            <a:r>
              <a:rPr sz="818" spc="-3" dirty="0">
                <a:latin typeface="Calibri"/>
                <a:cs typeface="Calibri"/>
              </a:rPr>
              <a:t>r</a:t>
            </a:r>
            <a:r>
              <a:rPr sz="818" spc="-14" dirty="0">
                <a:latin typeface="Calibri"/>
                <a:cs typeface="Calibri"/>
              </a:rPr>
              <a:t>e</a:t>
            </a:r>
            <a:r>
              <a:rPr sz="818" dirty="0">
                <a:latin typeface="Calibri"/>
                <a:cs typeface="Calibri"/>
              </a:rPr>
              <a:t>pari</a:t>
            </a:r>
            <a:r>
              <a:rPr sz="818" spc="3" dirty="0">
                <a:latin typeface="Calibri"/>
                <a:cs typeface="Calibri"/>
              </a:rPr>
              <a:t>n</a:t>
            </a:r>
            <a:r>
              <a:rPr sz="818" spc="-7" dirty="0">
                <a:latin typeface="Calibri"/>
                <a:cs typeface="Calibri"/>
              </a:rPr>
              <a:t>g </a:t>
            </a:r>
            <a:r>
              <a:rPr sz="818" spc="-10" dirty="0">
                <a:latin typeface="Calibri"/>
                <a:cs typeface="Calibri"/>
              </a:rPr>
              <a:t>t</a:t>
            </a:r>
            <a:r>
              <a:rPr sz="818" dirty="0">
                <a:latin typeface="Calibri"/>
                <a:cs typeface="Calibri"/>
              </a:rPr>
              <a:t>h</a:t>
            </a:r>
            <a:r>
              <a:rPr sz="818" spc="-7" dirty="0">
                <a:latin typeface="Calibri"/>
                <a:cs typeface="Calibri"/>
              </a:rPr>
              <a:t>e</a:t>
            </a:r>
            <a:r>
              <a:rPr sz="818" spc="-3" dirty="0">
                <a:latin typeface="Calibri"/>
                <a:cs typeface="Calibri"/>
              </a:rPr>
              <a:t> rep</a:t>
            </a:r>
            <a:r>
              <a:rPr sz="818" spc="-7" dirty="0">
                <a:latin typeface="Calibri"/>
                <a:cs typeface="Calibri"/>
              </a:rPr>
              <a:t>o</a:t>
            </a:r>
            <a:r>
              <a:rPr sz="818" spc="-3" dirty="0">
                <a:latin typeface="Calibri"/>
                <a:cs typeface="Calibri"/>
              </a:rPr>
              <a:t>rt </a:t>
            </a:r>
            <a:r>
              <a:rPr sz="818" dirty="0">
                <a:latin typeface="Calibri"/>
                <a:cs typeface="Calibri"/>
              </a:rPr>
              <a:t>a</a:t>
            </a:r>
            <a:r>
              <a:rPr sz="818" spc="-7" dirty="0">
                <a:latin typeface="Calibri"/>
                <a:cs typeface="Calibri"/>
              </a:rPr>
              <a:t>n</a:t>
            </a:r>
            <a:r>
              <a:rPr sz="818" dirty="0">
                <a:latin typeface="Calibri"/>
                <a:cs typeface="Calibri"/>
              </a:rPr>
              <a:t>d</a:t>
            </a:r>
            <a:r>
              <a:rPr sz="818" spc="3" dirty="0">
                <a:latin typeface="Calibri"/>
                <a:cs typeface="Calibri"/>
              </a:rPr>
              <a:t> </a:t>
            </a:r>
            <a:r>
              <a:rPr sz="818" spc="-7" dirty="0">
                <a:latin typeface="Calibri"/>
                <a:cs typeface="Calibri"/>
              </a:rPr>
              <a:t>n</a:t>
            </a:r>
            <a:r>
              <a:rPr sz="818" dirty="0">
                <a:latin typeface="Calibri"/>
                <a:cs typeface="Calibri"/>
              </a:rPr>
              <a:t>um</a:t>
            </a:r>
            <a:r>
              <a:rPr sz="818" spc="17" dirty="0">
                <a:latin typeface="Calibri"/>
                <a:cs typeface="Calibri"/>
              </a:rPr>
              <a:t>b</a:t>
            </a:r>
            <a:r>
              <a:rPr sz="818" spc="-7" dirty="0">
                <a:latin typeface="Calibri"/>
                <a:cs typeface="Calibri"/>
              </a:rPr>
              <a:t>ere</a:t>
            </a:r>
            <a:r>
              <a:rPr sz="818" spc="-3" dirty="0">
                <a:latin typeface="Calibri"/>
                <a:cs typeface="Calibri"/>
              </a:rPr>
              <a:t>d</a:t>
            </a:r>
            <a:r>
              <a:rPr sz="818" dirty="0">
                <a:latin typeface="Calibri"/>
                <a:cs typeface="Calibri"/>
              </a:rPr>
              <a:t>.</a:t>
            </a:r>
            <a:endParaRPr sz="818">
              <a:latin typeface="Calibri"/>
              <a:cs typeface="Calibri"/>
            </a:endParaRPr>
          </a:p>
          <a:p>
            <a:pPr marL="138542" marR="8659" indent="-130316">
              <a:lnSpc>
                <a:spcPts val="1861"/>
              </a:lnSpc>
              <a:spcBef>
                <a:spcPts val="41"/>
              </a:spcBef>
              <a:tabLst>
                <a:tab pos="1271121" algn="l"/>
                <a:tab pos="1712290" algn="l"/>
                <a:tab pos="2036131" algn="l"/>
                <a:tab pos="3073029" algn="l"/>
                <a:tab pos="3484758" algn="l"/>
                <a:tab pos="3713352" algn="l"/>
                <a:tab pos="3836741" algn="l"/>
                <a:tab pos="4148460" algn="l"/>
              </a:tabLst>
            </a:pPr>
            <a:r>
              <a:rPr sz="750" dirty="0">
                <a:latin typeface="Calibri"/>
                <a:cs typeface="Calibri"/>
              </a:rPr>
              <a:t>Prep</a:t>
            </a:r>
            <a:r>
              <a:rPr sz="750" spc="-3" dirty="0">
                <a:latin typeface="Calibri"/>
                <a:cs typeface="Calibri"/>
              </a:rPr>
              <a:t>a</a:t>
            </a:r>
            <a:r>
              <a:rPr sz="750" dirty="0">
                <a:latin typeface="Calibri"/>
                <a:cs typeface="Calibri"/>
              </a:rPr>
              <a:t>red</a:t>
            </a:r>
            <a:r>
              <a:rPr sz="750" spc="-1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by:</a:t>
            </a:r>
            <a:r>
              <a:rPr sz="750" spc="-3" dirty="0">
                <a:latin typeface="Calibri"/>
                <a:cs typeface="Calibri"/>
              </a:rPr>
              <a:t> </a:t>
            </a:r>
            <a:r>
              <a:rPr sz="750" u="sng" dirty="0">
                <a:latin typeface="Calibri"/>
                <a:cs typeface="Calibri"/>
              </a:rPr>
              <a:t> 		</a:t>
            </a:r>
            <a:r>
              <a:rPr sz="750" dirty="0">
                <a:latin typeface="Calibri"/>
                <a:cs typeface="Calibri"/>
              </a:rPr>
              <a:t>	Dat</a:t>
            </a:r>
            <a:r>
              <a:rPr sz="750" spc="-7" dirty="0">
                <a:latin typeface="Calibri"/>
                <a:cs typeface="Calibri"/>
              </a:rPr>
              <a:t>e</a:t>
            </a:r>
            <a:r>
              <a:rPr sz="750" dirty="0">
                <a:latin typeface="Calibri"/>
                <a:cs typeface="Calibri"/>
              </a:rPr>
              <a:t>:</a:t>
            </a:r>
            <a:r>
              <a:rPr sz="750" spc="-7" dirty="0">
                <a:latin typeface="Calibri"/>
                <a:cs typeface="Calibri"/>
              </a:rPr>
              <a:t> </a:t>
            </a:r>
            <a:r>
              <a:rPr sz="750" u="sng" dirty="0">
                <a:latin typeface="Calibri"/>
                <a:cs typeface="Calibri"/>
              </a:rPr>
              <a:t> 	</a:t>
            </a:r>
            <a:r>
              <a:rPr sz="750" dirty="0">
                <a:latin typeface="Calibri"/>
                <a:cs typeface="Calibri"/>
              </a:rPr>
              <a:t>	Pa</a:t>
            </a:r>
            <a:r>
              <a:rPr sz="750" spc="-3" dirty="0">
                <a:latin typeface="Calibri"/>
                <a:cs typeface="Calibri"/>
              </a:rPr>
              <a:t>g</a:t>
            </a:r>
            <a:r>
              <a:rPr sz="750" dirty="0">
                <a:latin typeface="Calibri"/>
                <a:cs typeface="Calibri"/>
              </a:rPr>
              <a:t>e</a:t>
            </a:r>
            <a:r>
              <a:rPr sz="750" spc="-7" dirty="0">
                <a:latin typeface="Calibri"/>
                <a:cs typeface="Calibri"/>
              </a:rPr>
              <a:t> </a:t>
            </a:r>
            <a:r>
              <a:rPr sz="750" u="sng" dirty="0">
                <a:latin typeface="Calibri"/>
                <a:cs typeface="Calibri"/>
              </a:rPr>
              <a:t> 	</a:t>
            </a:r>
            <a:r>
              <a:rPr sz="750" spc="3" dirty="0">
                <a:latin typeface="Calibri"/>
                <a:cs typeface="Calibri"/>
              </a:rPr>
              <a:t>o</a:t>
            </a:r>
            <a:r>
              <a:rPr sz="750" dirty="0">
                <a:latin typeface="Calibri"/>
                <a:cs typeface="Calibri"/>
              </a:rPr>
              <a:t>f</a:t>
            </a:r>
            <a:r>
              <a:rPr sz="750" spc="-7" dirty="0">
                <a:latin typeface="Calibri"/>
                <a:cs typeface="Calibri"/>
              </a:rPr>
              <a:t> </a:t>
            </a:r>
            <a:r>
              <a:rPr sz="750" u="sng" dirty="0">
                <a:latin typeface="Calibri"/>
                <a:cs typeface="Calibri"/>
              </a:rPr>
              <a:t> 	</a:t>
            </a:r>
            <a:r>
              <a:rPr sz="750" dirty="0">
                <a:latin typeface="Calibri"/>
                <a:cs typeface="Calibri"/>
              </a:rPr>
              <a:t> Re</a:t>
            </a:r>
            <a:r>
              <a:rPr sz="750" spc="3" dirty="0">
                <a:latin typeface="Calibri"/>
                <a:cs typeface="Calibri"/>
              </a:rPr>
              <a:t>v</a:t>
            </a:r>
            <a:r>
              <a:rPr sz="750" dirty="0">
                <a:latin typeface="Calibri"/>
                <a:cs typeface="Calibri"/>
              </a:rPr>
              <a:t>i</a:t>
            </a:r>
            <a:r>
              <a:rPr sz="750" spc="-10" dirty="0">
                <a:latin typeface="Calibri"/>
                <a:cs typeface="Calibri"/>
              </a:rPr>
              <a:t>s</a:t>
            </a:r>
            <a:r>
              <a:rPr sz="750" dirty="0">
                <a:latin typeface="Calibri"/>
                <a:cs typeface="Calibri"/>
              </a:rPr>
              <a:t>ed </a:t>
            </a:r>
            <a:r>
              <a:rPr sz="750" spc="-7" dirty="0">
                <a:latin typeface="Calibri"/>
                <a:cs typeface="Calibri"/>
              </a:rPr>
              <a:t>7</a:t>
            </a:r>
            <a:r>
              <a:rPr sz="750" dirty="0">
                <a:latin typeface="Calibri"/>
                <a:cs typeface="Calibri"/>
              </a:rPr>
              <a:t>/</a:t>
            </a:r>
            <a:r>
              <a:rPr sz="750" spc="-7" dirty="0">
                <a:latin typeface="Calibri"/>
                <a:cs typeface="Calibri"/>
              </a:rPr>
              <a:t>23</a:t>
            </a:r>
            <a:r>
              <a:rPr sz="750" dirty="0">
                <a:latin typeface="Calibri"/>
                <a:cs typeface="Calibri"/>
              </a:rPr>
              <a:t>/</a:t>
            </a:r>
            <a:r>
              <a:rPr sz="750" spc="-7" dirty="0">
                <a:latin typeface="Calibri"/>
                <a:cs typeface="Calibri"/>
              </a:rPr>
              <a:t>2</a:t>
            </a:r>
            <a:r>
              <a:rPr sz="750" dirty="0">
                <a:latin typeface="Calibri"/>
                <a:cs typeface="Calibri"/>
              </a:rPr>
              <a:t>0</a:t>
            </a:r>
            <a:r>
              <a:rPr sz="750" spc="-7" dirty="0">
                <a:latin typeface="Calibri"/>
                <a:cs typeface="Calibri"/>
              </a:rPr>
              <a:t>1</a:t>
            </a:r>
            <a:r>
              <a:rPr sz="750" dirty="0">
                <a:latin typeface="Calibri"/>
                <a:cs typeface="Calibri"/>
              </a:rPr>
              <a:t>9	S</a:t>
            </a:r>
            <a:r>
              <a:rPr sz="750" spc="-7" dirty="0">
                <a:latin typeface="Calibri"/>
                <a:cs typeface="Calibri"/>
              </a:rPr>
              <a:t>u</a:t>
            </a:r>
            <a:r>
              <a:rPr sz="750" spc="-3" dirty="0">
                <a:latin typeface="Calibri"/>
                <a:cs typeface="Calibri"/>
              </a:rPr>
              <a:t>bg</a:t>
            </a:r>
            <a:r>
              <a:rPr sz="750" dirty="0">
                <a:latin typeface="Calibri"/>
                <a:cs typeface="Calibri"/>
              </a:rPr>
              <a:t>ra</a:t>
            </a:r>
            <a:r>
              <a:rPr sz="750" spc="-7" dirty="0">
                <a:latin typeface="Calibri"/>
                <a:cs typeface="Calibri"/>
              </a:rPr>
              <a:t>n</a:t>
            </a:r>
            <a:r>
              <a:rPr sz="750" dirty="0">
                <a:latin typeface="Calibri"/>
                <a:cs typeface="Calibri"/>
              </a:rPr>
              <a:t>tee Qu</a:t>
            </a:r>
            <a:r>
              <a:rPr sz="750" spc="-3" dirty="0">
                <a:latin typeface="Calibri"/>
                <a:cs typeface="Calibri"/>
              </a:rPr>
              <a:t>a</a:t>
            </a:r>
            <a:r>
              <a:rPr sz="750" dirty="0">
                <a:latin typeface="Calibri"/>
                <a:cs typeface="Calibri"/>
              </a:rPr>
              <a:t>r</a:t>
            </a:r>
            <a:r>
              <a:rPr sz="750" spc="-10" dirty="0">
                <a:latin typeface="Calibri"/>
                <a:cs typeface="Calibri"/>
              </a:rPr>
              <a:t>t</a:t>
            </a:r>
            <a:r>
              <a:rPr sz="750" dirty="0">
                <a:latin typeface="Calibri"/>
                <a:cs typeface="Calibri"/>
              </a:rPr>
              <a:t>erly</a:t>
            </a:r>
            <a:r>
              <a:rPr sz="750" spc="-3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P</a:t>
            </a:r>
            <a:r>
              <a:rPr sz="750" spc="-10" dirty="0">
                <a:latin typeface="Calibri"/>
                <a:cs typeface="Calibri"/>
              </a:rPr>
              <a:t>r</a:t>
            </a:r>
            <a:r>
              <a:rPr sz="750" spc="3" dirty="0">
                <a:latin typeface="Calibri"/>
                <a:cs typeface="Calibri"/>
              </a:rPr>
              <a:t>o</a:t>
            </a:r>
            <a:r>
              <a:rPr sz="750" spc="-14" dirty="0">
                <a:latin typeface="Calibri"/>
                <a:cs typeface="Calibri"/>
              </a:rPr>
              <a:t>g</a:t>
            </a:r>
            <a:r>
              <a:rPr sz="750" dirty="0">
                <a:latin typeface="Calibri"/>
                <a:cs typeface="Calibri"/>
              </a:rPr>
              <a:t>ress </a:t>
            </a:r>
            <a:r>
              <a:rPr sz="750" spc="-10" dirty="0">
                <a:latin typeface="Calibri"/>
                <a:cs typeface="Calibri"/>
              </a:rPr>
              <a:t>R</a:t>
            </a:r>
            <a:r>
              <a:rPr sz="750" dirty="0">
                <a:latin typeface="Calibri"/>
                <a:cs typeface="Calibri"/>
              </a:rPr>
              <a:t>eport			OA</a:t>
            </a:r>
            <a:r>
              <a:rPr sz="750" spc="-3" dirty="0">
                <a:latin typeface="Calibri"/>
                <a:cs typeface="Calibri"/>
              </a:rPr>
              <a:t>IV-</a:t>
            </a:r>
            <a:r>
              <a:rPr sz="750" dirty="0">
                <a:latin typeface="Calibri"/>
                <a:cs typeface="Calibri"/>
              </a:rPr>
              <a:t>06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03319" y="571378"/>
            <a:ext cx="4283219" cy="71697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091115" marR="8659" indent="217337">
              <a:lnSpc>
                <a:spcPct val="101499"/>
              </a:lnSpc>
            </a:pPr>
            <a:r>
              <a:rPr sz="886" b="1" spc="-78" dirty="0">
                <a:solidFill>
                  <a:srgbClr val="FFFFFF"/>
                </a:solidFill>
                <a:latin typeface="Calibri"/>
                <a:cs typeface="Calibri"/>
              </a:rPr>
              <a:t>OFF</a:t>
            </a:r>
            <a:r>
              <a:rPr sz="886" b="1" spc="-34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886" b="1" spc="-75" dirty="0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r>
              <a:rPr sz="886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86" b="1" spc="-92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886" b="1" spc="-89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886" b="1" spc="-8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886" b="1" spc="-44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886" b="1" spc="-89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886" b="1" spc="-72" dirty="0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sz="886" b="1" spc="-2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86" b="1" spc="-44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886" b="1" spc="-89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886" b="1" spc="-72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886" b="1" spc="-6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886" b="1" spc="-8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886" b="1" spc="-78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886" b="1" spc="-6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886" b="1" spc="-8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886" b="1" spc="-6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886" b="1" spc="-99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886" b="1" spc="-89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886" b="1" spc="-92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886" b="1" spc="-61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886" b="1" spc="-2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86" b="1" spc="-78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886" b="1" spc="-44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886" b="1" spc="-78" dirty="0">
                <a:solidFill>
                  <a:srgbClr val="FFFFFF"/>
                </a:solidFill>
                <a:latin typeface="Calibri"/>
                <a:cs typeface="Calibri"/>
              </a:rPr>
              <a:t>OL</a:t>
            </a:r>
            <a:r>
              <a:rPr sz="886" b="1" spc="-6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886" b="1" spc="-9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886" b="1" spc="-78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886" b="1" spc="-72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886" b="1" spc="-75" dirty="0">
                <a:solidFill>
                  <a:srgbClr val="FFFFFF"/>
                </a:solidFill>
                <a:latin typeface="Calibri"/>
                <a:cs typeface="Calibri"/>
              </a:rPr>
              <a:t> QU</a:t>
            </a:r>
            <a:r>
              <a:rPr sz="886" b="1" spc="-8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886" b="1" spc="-78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886" b="1" spc="-72" dirty="0">
                <a:solidFill>
                  <a:srgbClr val="FFFFFF"/>
                </a:solidFill>
                <a:latin typeface="Calibri"/>
                <a:cs typeface="Calibri"/>
              </a:rPr>
              <a:t>TE</a:t>
            </a:r>
            <a:r>
              <a:rPr sz="886" b="1" spc="-8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886" b="1" spc="-51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886" b="1" spc="-7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886" b="1" spc="-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86" b="1" spc="-68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886" b="1" spc="-89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886" b="1" spc="-78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886" b="1" spc="-89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886" b="1" spc="-85" dirty="0">
                <a:solidFill>
                  <a:srgbClr val="FFFFFF"/>
                </a:solidFill>
                <a:latin typeface="Calibri"/>
                <a:cs typeface="Calibri"/>
              </a:rPr>
              <a:t>RA</a:t>
            </a:r>
            <a:r>
              <a:rPr sz="886" b="1" spc="-89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886" b="1" spc="-72" dirty="0">
                <a:solidFill>
                  <a:srgbClr val="FFFFFF"/>
                </a:solidFill>
                <a:latin typeface="Calibri"/>
                <a:cs typeface="Calibri"/>
              </a:rPr>
              <a:t>TEE</a:t>
            </a:r>
            <a:r>
              <a:rPr sz="886" b="1" spc="-2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86" b="1" spc="-78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886" b="1" spc="-8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886" b="1" spc="-92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886" b="1" spc="-61" dirty="0">
                <a:solidFill>
                  <a:srgbClr val="FFFFFF"/>
                </a:solidFill>
                <a:latin typeface="Calibri"/>
                <a:cs typeface="Calibri"/>
              </a:rPr>
              <a:t>JE</a:t>
            </a:r>
            <a:r>
              <a:rPr sz="886" b="1" spc="-68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886" b="1" spc="-72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886" b="1" spc="-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86" b="1" spc="-7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886" b="1" spc="-78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886" b="1" spc="-99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886" b="1" spc="-89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886" b="1" spc="-8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886" b="1" spc="-6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886" b="1" spc="-68" dirty="0">
                <a:solidFill>
                  <a:srgbClr val="FFFFFF"/>
                </a:solidFill>
                <a:latin typeface="Calibri"/>
                <a:cs typeface="Calibri"/>
              </a:rPr>
              <a:t>SS</a:t>
            </a:r>
            <a:r>
              <a:rPr sz="886" b="1" spc="-2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86" b="1" spc="-8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886" b="1" spc="-75" dirty="0">
                <a:solidFill>
                  <a:srgbClr val="FFFFFF"/>
                </a:solidFill>
                <a:latin typeface="Calibri"/>
                <a:cs typeface="Calibri"/>
              </a:rPr>
              <a:t>EP</a:t>
            </a:r>
            <a:r>
              <a:rPr sz="886" b="1" spc="-92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886" b="1" spc="-8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886" b="1" spc="-72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886">
              <a:latin typeface="Calibri"/>
              <a:cs typeface="Calibri"/>
            </a:endParaRPr>
          </a:p>
          <a:p>
            <a:pPr>
              <a:lnSpc>
                <a:spcPts val="341"/>
              </a:lnSpc>
              <a:spcBef>
                <a:spcPts val="5"/>
              </a:spcBef>
            </a:pPr>
            <a:endParaRPr sz="341"/>
          </a:p>
          <a:p>
            <a:pPr>
              <a:lnSpc>
                <a:spcPts val="682"/>
              </a:lnSpc>
            </a:pPr>
            <a:endParaRPr sz="682"/>
          </a:p>
          <a:p>
            <a:pPr>
              <a:lnSpc>
                <a:spcPts val="682"/>
              </a:lnSpc>
            </a:pPr>
            <a:endParaRPr sz="682"/>
          </a:p>
          <a:p>
            <a:pPr>
              <a:lnSpc>
                <a:spcPts val="682"/>
              </a:lnSpc>
            </a:pPr>
            <a:endParaRPr sz="682"/>
          </a:p>
          <a:p>
            <a:pPr marL="8659"/>
            <a:r>
              <a:rPr sz="818" dirty="0">
                <a:latin typeface="Calibri"/>
                <a:cs typeface="Calibri"/>
              </a:rPr>
              <a:t>Sub</a:t>
            </a:r>
            <a:r>
              <a:rPr sz="818" spc="-3" dirty="0">
                <a:latin typeface="Calibri"/>
                <a:cs typeface="Calibri"/>
              </a:rPr>
              <a:t>gr</a:t>
            </a:r>
            <a:r>
              <a:rPr sz="818" spc="-14" dirty="0">
                <a:latin typeface="Calibri"/>
                <a:cs typeface="Calibri"/>
              </a:rPr>
              <a:t>a</a:t>
            </a:r>
            <a:r>
              <a:rPr sz="818" dirty="0">
                <a:latin typeface="Calibri"/>
                <a:cs typeface="Calibri"/>
              </a:rPr>
              <a:t>n</a:t>
            </a:r>
            <a:r>
              <a:rPr sz="818" spc="-3" dirty="0">
                <a:latin typeface="Calibri"/>
                <a:cs typeface="Calibri"/>
              </a:rPr>
              <a:t>t</a:t>
            </a:r>
            <a:r>
              <a:rPr sz="818" spc="-14" dirty="0">
                <a:latin typeface="Calibri"/>
                <a:cs typeface="Calibri"/>
              </a:rPr>
              <a:t>e</a:t>
            </a:r>
            <a:r>
              <a:rPr sz="818" spc="-7" dirty="0">
                <a:latin typeface="Calibri"/>
                <a:cs typeface="Calibri"/>
              </a:rPr>
              <a:t>e</a:t>
            </a:r>
            <a:r>
              <a:rPr sz="818" spc="7" dirty="0">
                <a:latin typeface="Calibri"/>
                <a:cs typeface="Calibri"/>
              </a:rPr>
              <a:t> </a:t>
            </a:r>
            <a:r>
              <a:rPr sz="818" spc="-7" dirty="0">
                <a:latin typeface="Calibri"/>
                <a:cs typeface="Calibri"/>
              </a:rPr>
              <a:t>N</a:t>
            </a:r>
            <a:r>
              <a:rPr sz="818" spc="-10" dirty="0">
                <a:latin typeface="Calibri"/>
                <a:cs typeface="Calibri"/>
              </a:rPr>
              <a:t>a</a:t>
            </a:r>
            <a:r>
              <a:rPr sz="818" spc="-7" dirty="0">
                <a:latin typeface="Calibri"/>
                <a:cs typeface="Calibri"/>
              </a:rPr>
              <a:t>me</a:t>
            </a:r>
            <a:endParaRPr sz="818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03318" y="1495425"/>
            <a:ext cx="947305" cy="1385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59"/>
            <a:r>
              <a:rPr sz="818" dirty="0">
                <a:latin typeface="Calibri"/>
                <a:cs typeface="Calibri"/>
              </a:rPr>
              <a:t>S</a:t>
            </a:r>
            <a:r>
              <a:rPr sz="818" spc="3" dirty="0">
                <a:latin typeface="Calibri"/>
                <a:cs typeface="Calibri"/>
              </a:rPr>
              <a:t>ub</a:t>
            </a:r>
            <a:r>
              <a:rPr sz="818" spc="-10" dirty="0">
                <a:latin typeface="Calibri"/>
                <a:cs typeface="Calibri"/>
              </a:rPr>
              <a:t>g</a:t>
            </a:r>
            <a:r>
              <a:rPr sz="818" spc="-3" dirty="0">
                <a:latin typeface="Calibri"/>
                <a:cs typeface="Calibri"/>
              </a:rPr>
              <a:t>r</a:t>
            </a:r>
            <a:r>
              <a:rPr sz="818" spc="-14" dirty="0">
                <a:latin typeface="Calibri"/>
                <a:cs typeface="Calibri"/>
              </a:rPr>
              <a:t>a</a:t>
            </a:r>
            <a:r>
              <a:rPr sz="818" dirty="0">
                <a:latin typeface="Calibri"/>
                <a:cs typeface="Calibri"/>
              </a:rPr>
              <a:t>n</a:t>
            </a:r>
            <a:r>
              <a:rPr sz="818" spc="-3" dirty="0">
                <a:latin typeface="Calibri"/>
                <a:cs typeface="Calibri"/>
              </a:rPr>
              <a:t>t</a:t>
            </a:r>
            <a:r>
              <a:rPr sz="818" spc="-14" dirty="0">
                <a:latin typeface="Calibri"/>
                <a:cs typeface="Calibri"/>
              </a:rPr>
              <a:t>e</a:t>
            </a:r>
            <a:r>
              <a:rPr sz="818" spc="-7" dirty="0">
                <a:latin typeface="Calibri"/>
                <a:cs typeface="Calibri"/>
              </a:rPr>
              <a:t>e</a:t>
            </a:r>
            <a:r>
              <a:rPr sz="818" spc="3" dirty="0">
                <a:latin typeface="Calibri"/>
                <a:cs typeface="Calibri"/>
              </a:rPr>
              <a:t> </a:t>
            </a:r>
            <a:r>
              <a:rPr sz="818" spc="-7" dirty="0">
                <a:latin typeface="Calibri"/>
                <a:cs typeface="Calibri"/>
              </a:rPr>
              <a:t>A</a:t>
            </a:r>
            <a:r>
              <a:rPr sz="818" spc="-10" dirty="0">
                <a:latin typeface="Calibri"/>
                <a:cs typeface="Calibri"/>
              </a:rPr>
              <a:t>w</a:t>
            </a:r>
            <a:r>
              <a:rPr sz="818" dirty="0">
                <a:latin typeface="Calibri"/>
                <a:cs typeface="Calibri"/>
              </a:rPr>
              <a:t>ard </a:t>
            </a:r>
            <a:r>
              <a:rPr sz="818" spc="-7" dirty="0">
                <a:latin typeface="Calibri"/>
                <a:cs typeface="Calibri"/>
              </a:rPr>
              <a:t>No</a:t>
            </a:r>
            <a:endParaRPr sz="818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27332" y="1495425"/>
            <a:ext cx="686666" cy="1385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59"/>
            <a:r>
              <a:rPr sz="818" spc="-7" dirty="0">
                <a:latin typeface="Calibri"/>
                <a:cs typeface="Calibri"/>
              </a:rPr>
              <a:t>Proje</a:t>
            </a:r>
            <a:r>
              <a:rPr sz="818" spc="-14" dirty="0">
                <a:latin typeface="Calibri"/>
                <a:cs typeface="Calibri"/>
              </a:rPr>
              <a:t>c</a:t>
            </a:r>
            <a:r>
              <a:rPr sz="818" spc="-3" dirty="0">
                <a:latin typeface="Calibri"/>
                <a:cs typeface="Calibri"/>
              </a:rPr>
              <a:t>t</a:t>
            </a:r>
            <a:r>
              <a:rPr sz="818" spc="3" dirty="0">
                <a:latin typeface="Calibri"/>
                <a:cs typeface="Calibri"/>
              </a:rPr>
              <a:t> </a:t>
            </a:r>
            <a:r>
              <a:rPr sz="818" spc="-7" dirty="0">
                <a:latin typeface="Calibri"/>
                <a:cs typeface="Calibri"/>
              </a:rPr>
              <a:t>D</a:t>
            </a:r>
            <a:r>
              <a:rPr sz="818" spc="-3" dirty="0">
                <a:latin typeface="Calibri"/>
                <a:cs typeface="Calibri"/>
              </a:rPr>
              <a:t>irec</a:t>
            </a:r>
            <a:r>
              <a:rPr sz="818" dirty="0">
                <a:latin typeface="Calibri"/>
                <a:cs typeface="Calibri"/>
              </a:rPr>
              <a:t>t</a:t>
            </a:r>
            <a:r>
              <a:rPr sz="818" spc="-7" dirty="0">
                <a:latin typeface="Calibri"/>
                <a:cs typeface="Calibri"/>
              </a:rPr>
              <a:t>or</a:t>
            </a:r>
            <a:endParaRPr sz="818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03319" y="1928725"/>
            <a:ext cx="466292" cy="1385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59"/>
            <a:r>
              <a:rPr sz="818" spc="-7" dirty="0">
                <a:latin typeface="Calibri"/>
                <a:cs typeface="Calibri"/>
              </a:rPr>
              <a:t>T</a:t>
            </a:r>
            <a:r>
              <a:rPr sz="818" spc="-3" dirty="0">
                <a:latin typeface="Calibri"/>
                <a:cs typeface="Calibri"/>
              </a:rPr>
              <a:t>e</a:t>
            </a:r>
            <a:r>
              <a:rPr sz="818" dirty="0">
                <a:latin typeface="Calibri"/>
                <a:cs typeface="Calibri"/>
              </a:rPr>
              <a:t>le</a:t>
            </a:r>
            <a:r>
              <a:rPr sz="818" spc="-3" dirty="0">
                <a:latin typeface="Calibri"/>
                <a:cs typeface="Calibri"/>
              </a:rPr>
              <a:t>p</a:t>
            </a:r>
            <a:r>
              <a:rPr sz="818" dirty="0">
                <a:latin typeface="Calibri"/>
                <a:cs typeface="Calibri"/>
              </a:rPr>
              <a:t>hone</a:t>
            </a:r>
            <a:endParaRPr sz="818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85842" y="1928725"/>
            <a:ext cx="281420" cy="1385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59"/>
            <a:r>
              <a:rPr sz="818" dirty="0">
                <a:latin typeface="Calibri"/>
                <a:cs typeface="Calibri"/>
              </a:rPr>
              <a:t>E-mail</a:t>
            </a:r>
            <a:endParaRPr sz="818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03318" y="2188759"/>
            <a:ext cx="669348" cy="1385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59"/>
            <a:r>
              <a:rPr sz="818" dirty="0">
                <a:latin typeface="Calibri"/>
                <a:cs typeface="Calibri"/>
              </a:rPr>
              <a:t>F</a:t>
            </a:r>
            <a:r>
              <a:rPr sz="818" spc="3" dirty="0">
                <a:latin typeface="Calibri"/>
                <a:cs typeface="Calibri"/>
              </a:rPr>
              <a:t>u</a:t>
            </a:r>
            <a:r>
              <a:rPr sz="818" dirty="0">
                <a:latin typeface="Calibri"/>
                <a:cs typeface="Calibri"/>
              </a:rPr>
              <a:t>nd</a:t>
            </a:r>
            <a:r>
              <a:rPr sz="818" spc="-10" dirty="0">
                <a:latin typeface="Calibri"/>
                <a:cs typeface="Calibri"/>
              </a:rPr>
              <a:t>i</a:t>
            </a:r>
            <a:r>
              <a:rPr sz="818" dirty="0">
                <a:latin typeface="Calibri"/>
                <a:cs typeface="Calibri"/>
              </a:rPr>
              <a:t>n</a:t>
            </a:r>
            <a:r>
              <a:rPr sz="818" spc="-7" dirty="0">
                <a:latin typeface="Calibri"/>
                <a:cs typeface="Calibri"/>
              </a:rPr>
              <a:t>g </a:t>
            </a:r>
            <a:r>
              <a:rPr sz="818" spc="-10" dirty="0">
                <a:latin typeface="Calibri"/>
                <a:cs typeface="Calibri"/>
              </a:rPr>
              <a:t>S</a:t>
            </a:r>
            <a:r>
              <a:rPr sz="818" dirty="0">
                <a:latin typeface="Calibri"/>
                <a:cs typeface="Calibri"/>
              </a:rPr>
              <a:t>o</a:t>
            </a:r>
            <a:r>
              <a:rPr sz="818" spc="3" dirty="0">
                <a:latin typeface="Calibri"/>
                <a:cs typeface="Calibri"/>
              </a:rPr>
              <a:t>u</a:t>
            </a:r>
            <a:r>
              <a:rPr sz="818" spc="-3" dirty="0">
                <a:latin typeface="Calibri"/>
                <a:cs typeface="Calibri"/>
              </a:rPr>
              <a:t>rce</a:t>
            </a:r>
            <a:endParaRPr sz="818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74115" y="2188759"/>
            <a:ext cx="731260" cy="1385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59"/>
            <a:r>
              <a:rPr sz="818" spc="-7" dirty="0">
                <a:latin typeface="Calibri"/>
                <a:cs typeface="Calibri"/>
              </a:rPr>
              <a:t>Report</a:t>
            </a:r>
            <a:r>
              <a:rPr sz="818" spc="-10" dirty="0">
                <a:latin typeface="Calibri"/>
                <a:cs typeface="Calibri"/>
              </a:rPr>
              <a:t>i</a:t>
            </a:r>
            <a:r>
              <a:rPr sz="818" dirty="0">
                <a:latin typeface="Calibri"/>
                <a:cs typeface="Calibri"/>
              </a:rPr>
              <a:t>n</a:t>
            </a:r>
            <a:r>
              <a:rPr sz="818" spc="-7" dirty="0">
                <a:latin typeface="Calibri"/>
                <a:cs typeface="Calibri"/>
              </a:rPr>
              <a:t>g </a:t>
            </a:r>
            <a:r>
              <a:rPr sz="818" spc="-14" dirty="0">
                <a:latin typeface="Calibri"/>
                <a:cs typeface="Calibri"/>
              </a:rPr>
              <a:t>P</a:t>
            </a:r>
            <a:r>
              <a:rPr sz="818" spc="-3" dirty="0">
                <a:latin typeface="Calibri"/>
                <a:cs typeface="Calibri"/>
              </a:rPr>
              <a:t>eri</a:t>
            </a:r>
            <a:r>
              <a:rPr sz="818" spc="-7" dirty="0">
                <a:latin typeface="Calibri"/>
                <a:cs typeface="Calibri"/>
              </a:rPr>
              <a:t>o</a:t>
            </a:r>
            <a:r>
              <a:rPr sz="818" dirty="0">
                <a:latin typeface="Calibri"/>
                <a:cs typeface="Calibri"/>
              </a:rPr>
              <a:t>d</a:t>
            </a:r>
            <a:endParaRPr sz="818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358953" y="430357"/>
            <a:ext cx="1424853" cy="6035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" name="object 22"/>
          <p:cNvSpPr/>
          <p:nvPr/>
        </p:nvSpPr>
        <p:spPr>
          <a:xfrm>
            <a:off x="2311978" y="1301895"/>
            <a:ext cx="4513551" cy="190067"/>
          </a:xfrm>
          <a:custGeom>
            <a:avLst/>
            <a:gdLst/>
            <a:ahLst/>
            <a:cxnLst/>
            <a:rect l="l" t="t" r="r" b="b"/>
            <a:pathLst>
              <a:path w="6619875" h="278765">
                <a:moveTo>
                  <a:pt x="0" y="278765"/>
                </a:moveTo>
                <a:lnTo>
                  <a:pt x="6619875" y="278765"/>
                </a:lnTo>
                <a:lnTo>
                  <a:pt x="6619875" y="0"/>
                </a:lnTo>
                <a:lnTo>
                  <a:pt x="0" y="0"/>
                </a:lnTo>
                <a:lnTo>
                  <a:pt x="0" y="27876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" name="object 23"/>
          <p:cNvSpPr/>
          <p:nvPr/>
        </p:nvSpPr>
        <p:spPr>
          <a:xfrm>
            <a:off x="2318472" y="1639599"/>
            <a:ext cx="2065193" cy="190067"/>
          </a:xfrm>
          <a:custGeom>
            <a:avLst/>
            <a:gdLst/>
            <a:ahLst/>
            <a:cxnLst/>
            <a:rect l="l" t="t" r="r" b="b"/>
            <a:pathLst>
              <a:path w="3028950" h="278765">
                <a:moveTo>
                  <a:pt x="0" y="278765"/>
                </a:moveTo>
                <a:lnTo>
                  <a:pt x="3028950" y="278765"/>
                </a:lnTo>
                <a:lnTo>
                  <a:pt x="3028950" y="0"/>
                </a:lnTo>
                <a:lnTo>
                  <a:pt x="0" y="0"/>
                </a:lnTo>
                <a:lnTo>
                  <a:pt x="0" y="27876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" name="object 24"/>
          <p:cNvSpPr/>
          <p:nvPr/>
        </p:nvSpPr>
        <p:spPr>
          <a:xfrm>
            <a:off x="2817235" y="1907165"/>
            <a:ext cx="1565997" cy="190067"/>
          </a:xfrm>
          <a:custGeom>
            <a:avLst/>
            <a:gdLst/>
            <a:ahLst/>
            <a:cxnLst/>
            <a:rect l="l" t="t" r="r" b="b"/>
            <a:pathLst>
              <a:path w="2296795" h="278765">
                <a:moveTo>
                  <a:pt x="0" y="278765"/>
                </a:moveTo>
                <a:lnTo>
                  <a:pt x="2296795" y="278765"/>
                </a:lnTo>
                <a:lnTo>
                  <a:pt x="2296795" y="0"/>
                </a:lnTo>
                <a:lnTo>
                  <a:pt x="0" y="0"/>
                </a:lnTo>
                <a:lnTo>
                  <a:pt x="0" y="278765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" name="object 25"/>
          <p:cNvSpPr/>
          <p:nvPr/>
        </p:nvSpPr>
        <p:spPr>
          <a:xfrm>
            <a:off x="4818352" y="1905866"/>
            <a:ext cx="2006744" cy="190067"/>
          </a:xfrm>
          <a:custGeom>
            <a:avLst/>
            <a:gdLst/>
            <a:ahLst/>
            <a:cxnLst/>
            <a:rect l="l" t="t" r="r" b="b"/>
            <a:pathLst>
              <a:path w="2943225" h="278765">
                <a:moveTo>
                  <a:pt x="0" y="278765"/>
                </a:moveTo>
                <a:lnTo>
                  <a:pt x="2943225" y="278765"/>
                </a:lnTo>
                <a:lnTo>
                  <a:pt x="2943225" y="0"/>
                </a:lnTo>
                <a:lnTo>
                  <a:pt x="0" y="0"/>
                </a:lnTo>
                <a:lnTo>
                  <a:pt x="0" y="278765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6" name="object 26"/>
          <p:cNvSpPr/>
          <p:nvPr/>
        </p:nvSpPr>
        <p:spPr>
          <a:xfrm>
            <a:off x="3013364" y="2149620"/>
            <a:ext cx="1071563" cy="190067"/>
          </a:xfrm>
          <a:custGeom>
            <a:avLst/>
            <a:gdLst/>
            <a:ahLst/>
            <a:cxnLst/>
            <a:rect l="l" t="t" r="r" b="b"/>
            <a:pathLst>
              <a:path w="1571625" h="278765">
                <a:moveTo>
                  <a:pt x="0" y="278765"/>
                </a:moveTo>
                <a:lnTo>
                  <a:pt x="1571625" y="278765"/>
                </a:lnTo>
                <a:lnTo>
                  <a:pt x="1571625" y="0"/>
                </a:lnTo>
                <a:lnTo>
                  <a:pt x="0" y="0"/>
                </a:lnTo>
                <a:lnTo>
                  <a:pt x="0" y="27876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7" name="object 27"/>
          <p:cNvSpPr/>
          <p:nvPr/>
        </p:nvSpPr>
        <p:spPr>
          <a:xfrm>
            <a:off x="4643437" y="1649557"/>
            <a:ext cx="2182091" cy="190067"/>
          </a:xfrm>
          <a:custGeom>
            <a:avLst/>
            <a:gdLst/>
            <a:ahLst/>
            <a:cxnLst/>
            <a:rect l="l" t="t" r="r" b="b"/>
            <a:pathLst>
              <a:path w="3200400" h="278765">
                <a:moveTo>
                  <a:pt x="0" y="278765"/>
                </a:moveTo>
                <a:lnTo>
                  <a:pt x="3200400" y="278765"/>
                </a:lnTo>
                <a:lnTo>
                  <a:pt x="3200400" y="0"/>
                </a:lnTo>
                <a:lnTo>
                  <a:pt x="0" y="0"/>
                </a:lnTo>
                <a:lnTo>
                  <a:pt x="0" y="27876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8" name="object 28"/>
          <p:cNvSpPr/>
          <p:nvPr/>
        </p:nvSpPr>
        <p:spPr>
          <a:xfrm>
            <a:off x="2311978" y="3071813"/>
            <a:ext cx="4513551" cy="2604222"/>
          </a:xfrm>
          <a:custGeom>
            <a:avLst/>
            <a:gdLst/>
            <a:ahLst/>
            <a:cxnLst/>
            <a:rect l="l" t="t" r="r" b="b"/>
            <a:pathLst>
              <a:path w="6619875" h="3819525">
                <a:moveTo>
                  <a:pt x="0" y="3819525"/>
                </a:moveTo>
                <a:lnTo>
                  <a:pt x="6619875" y="3819525"/>
                </a:lnTo>
                <a:lnTo>
                  <a:pt x="6619875" y="0"/>
                </a:lnTo>
                <a:lnTo>
                  <a:pt x="0" y="0"/>
                </a:lnTo>
                <a:lnTo>
                  <a:pt x="0" y="38195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" name="object 29"/>
          <p:cNvSpPr/>
          <p:nvPr/>
        </p:nvSpPr>
        <p:spPr>
          <a:xfrm>
            <a:off x="2311978" y="3071813"/>
            <a:ext cx="4513551" cy="2604222"/>
          </a:xfrm>
          <a:custGeom>
            <a:avLst/>
            <a:gdLst/>
            <a:ahLst/>
            <a:cxnLst/>
            <a:rect l="l" t="t" r="r" b="b"/>
            <a:pathLst>
              <a:path w="6619875" h="3819525">
                <a:moveTo>
                  <a:pt x="0" y="3819525"/>
                </a:moveTo>
                <a:lnTo>
                  <a:pt x="6619875" y="3819525"/>
                </a:lnTo>
                <a:lnTo>
                  <a:pt x="6619875" y="0"/>
                </a:lnTo>
                <a:lnTo>
                  <a:pt x="0" y="0"/>
                </a:lnTo>
                <a:lnTo>
                  <a:pt x="0" y="38195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0" name="object 30"/>
          <p:cNvSpPr txBox="1"/>
          <p:nvPr/>
        </p:nvSpPr>
        <p:spPr>
          <a:xfrm>
            <a:off x="2303318" y="2570104"/>
            <a:ext cx="4500995" cy="286875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732" algn="ctr"/>
            <a:r>
              <a:rPr sz="818" b="1" dirty="0">
                <a:latin typeface="Calibri"/>
                <a:cs typeface="Calibri"/>
              </a:rPr>
              <a:t>P</a:t>
            </a:r>
            <a:r>
              <a:rPr sz="818" b="1" spc="-7" dirty="0">
                <a:latin typeface="Calibri"/>
                <a:cs typeface="Calibri"/>
              </a:rPr>
              <a:t>R</a:t>
            </a:r>
            <a:r>
              <a:rPr sz="818" b="1" dirty="0">
                <a:latin typeface="Calibri"/>
                <a:cs typeface="Calibri"/>
              </a:rPr>
              <a:t>OG</a:t>
            </a:r>
            <a:r>
              <a:rPr sz="818" b="1" spc="-10" dirty="0">
                <a:latin typeface="Calibri"/>
                <a:cs typeface="Calibri"/>
              </a:rPr>
              <a:t>R</a:t>
            </a:r>
            <a:r>
              <a:rPr sz="818" b="1" spc="-7" dirty="0">
                <a:latin typeface="Calibri"/>
                <a:cs typeface="Calibri"/>
              </a:rPr>
              <a:t>ESS</a:t>
            </a:r>
            <a:r>
              <a:rPr sz="818" b="1" spc="-3" dirty="0">
                <a:latin typeface="Calibri"/>
                <a:cs typeface="Calibri"/>
              </a:rPr>
              <a:t> </a:t>
            </a:r>
            <a:r>
              <a:rPr sz="818" b="1" spc="-10" dirty="0">
                <a:latin typeface="Calibri"/>
                <a:cs typeface="Calibri"/>
              </a:rPr>
              <a:t>R</a:t>
            </a:r>
            <a:r>
              <a:rPr sz="818" b="1" dirty="0">
                <a:latin typeface="Calibri"/>
                <a:cs typeface="Calibri"/>
              </a:rPr>
              <a:t>EPO</a:t>
            </a:r>
            <a:r>
              <a:rPr sz="818" b="1" spc="-10" dirty="0">
                <a:latin typeface="Calibri"/>
                <a:cs typeface="Calibri"/>
              </a:rPr>
              <a:t>R</a:t>
            </a:r>
            <a:r>
              <a:rPr sz="818" b="1" dirty="0">
                <a:latin typeface="Calibri"/>
                <a:cs typeface="Calibri"/>
              </a:rPr>
              <a:t>T</a:t>
            </a:r>
            <a:endParaRPr sz="818">
              <a:latin typeface="Calibri"/>
              <a:cs typeface="Calibri"/>
            </a:endParaRPr>
          </a:p>
          <a:p>
            <a:pPr marL="8659" marR="8659" algn="just">
              <a:lnSpc>
                <a:spcPts val="818"/>
              </a:lnSpc>
            </a:pPr>
            <a:r>
              <a:rPr sz="818" dirty="0">
                <a:latin typeface="Calibri"/>
                <a:cs typeface="Calibri"/>
              </a:rPr>
              <a:t>In</a:t>
            </a:r>
            <a:r>
              <a:rPr sz="818" spc="58" dirty="0">
                <a:latin typeface="Calibri"/>
                <a:cs typeface="Calibri"/>
              </a:rPr>
              <a:t> </a:t>
            </a:r>
            <a:r>
              <a:rPr sz="818" spc="-10" dirty="0">
                <a:latin typeface="Calibri"/>
                <a:cs typeface="Calibri"/>
              </a:rPr>
              <a:t>t</a:t>
            </a:r>
            <a:r>
              <a:rPr sz="818" dirty="0">
                <a:latin typeface="Calibri"/>
                <a:cs typeface="Calibri"/>
              </a:rPr>
              <a:t>h</a:t>
            </a:r>
            <a:r>
              <a:rPr sz="818" spc="-7" dirty="0">
                <a:latin typeface="Calibri"/>
                <a:cs typeface="Calibri"/>
              </a:rPr>
              <a:t>e</a:t>
            </a:r>
            <a:r>
              <a:rPr sz="818" spc="51" dirty="0">
                <a:latin typeface="Calibri"/>
                <a:cs typeface="Calibri"/>
              </a:rPr>
              <a:t> </a:t>
            </a:r>
            <a:r>
              <a:rPr sz="818" dirty="0">
                <a:latin typeface="Calibri"/>
                <a:cs typeface="Calibri"/>
              </a:rPr>
              <a:t>sp</a:t>
            </a:r>
            <a:r>
              <a:rPr sz="818" spc="-7" dirty="0">
                <a:latin typeface="Calibri"/>
                <a:cs typeface="Calibri"/>
              </a:rPr>
              <a:t>ace</a:t>
            </a:r>
            <a:r>
              <a:rPr sz="818" spc="51" dirty="0">
                <a:latin typeface="Calibri"/>
                <a:cs typeface="Calibri"/>
              </a:rPr>
              <a:t> </a:t>
            </a:r>
            <a:r>
              <a:rPr sz="818" dirty="0">
                <a:latin typeface="Calibri"/>
                <a:cs typeface="Calibri"/>
              </a:rPr>
              <a:t>bel</a:t>
            </a:r>
            <a:r>
              <a:rPr sz="818" spc="3" dirty="0">
                <a:latin typeface="Calibri"/>
                <a:cs typeface="Calibri"/>
              </a:rPr>
              <a:t>o</a:t>
            </a:r>
            <a:r>
              <a:rPr sz="818" spc="-14" dirty="0">
                <a:latin typeface="Calibri"/>
                <a:cs typeface="Calibri"/>
              </a:rPr>
              <a:t>w</a:t>
            </a:r>
            <a:r>
              <a:rPr sz="818" spc="-3" dirty="0">
                <a:latin typeface="Calibri"/>
                <a:cs typeface="Calibri"/>
              </a:rPr>
              <a:t>,</a:t>
            </a:r>
            <a:r>
              <a:rPr sz="818" spc="51" dirty="0">
                <a:latin typeface="Calibri"/>
                <a:cs typeface="Calibri"/>
              </a:rPr>
              <a:t> </a:t>
            </a:r>
            <a:r>
              <a:rPr sz="818" dirty="0">
                <a:latin typeface="Calibri"/>
                <a:cs typeface="Calibri"/>
              </a:rPr>
              <a:t>p</a:t>
            </a:r>
            <a:r>
              <a:rPr sz="818" spc="-7" dirty="0">
                <a:latin typeface="Calibri"/>
                <a:cs typeface="Calibri"/>
              </a:rPr>
              <a:t>ro</a:t>
            </a:r>
            <a:r>
              <a:rPr sz="818" spc="-17" dirty="0">
                <a:latin typeface="Calibri"/>
                <a:cs typeface="Calibri"/>
              </a:rPr>
              <a:t>v</a:t>
            </a:r>
            <a:r>
              <a:rPr sz="818" dirty="0">
                <a:latin typeface="Calibri"/>
                <a:cs typeface="Calibri"/>
              </a:rPr>
              <a:t>i</a:t>
            </a:r>
            <a:r>
              <a:rPr sz="818" spc="3" dirty="0">
                <a:latin typeface="Calibri"/>
                <a:cs typeface="Calibri"/>
              </a:rPr>
              <a:t>d</a:t>
            </a:r>
            <a:r>
              <a:rPr sz="818" spc="-7" dirty="0">
                <a:latin typeface="Calibri"/>
                <a:cs typeface="Calibri"/>
              </a:rPr>
              <a:t>e</a:t>
            </a:r>
            <a:r>
              <a:rPr sz="818" spc="61" dirty="0">
                <a:latin typeface="Calibri"/>
                <a:cs typeface="Calibri"/>
              </a:rPr>
              <a:t> </a:t>
            </a:r>
            <a:r>
              <a:rPr sz="818" dirty="0">
                <a:latin typeface="Calibri"/>
                <a:cs typeface="Calibri"/>
              </a:rPr>
              <a:t>a</a:t>
            </a:r>
            <a:r>
              <a:rPr sz="818" spc="65" dirty="0">
                <a:latin typeface="Calibri"/>
                <a:cs typeface="Calibri"/>
              </a:rPr>
              <a:t> </a:t>
            </a:r>
            <a:r>
              <a:rPr sz="818" spc="-3" dirty="0">
                <a:latin typeface="Calibri"/>
                <a:cs typeface="Calibri"/>
              </a:rPr>
              <a:t>r</a:t>
            </a:r>
            <a:r>
              <a:rPr sz="818" spc="-14" dirty="0">
                <a:latin typeface="Calibri"/>
                <a:cs typeface="Calibri"/>
              </a:rPr>
              <a:t>e</a:t>
            </a:r>
            <a:r>
              <a:rPr sz="818" dirty="0">
                <a:latin typeface="Calibri"/>
                <a:cs typeface="Calibri"/>
              </a:rPr>
              <a:t>p</a:t>
            </a:r>
            <a:r>
              <a:rPr sz="818" spc="-7" dirty="0">
                <a:latin typeface="Calibri"/>
                <a:cs typeface="Calibri"/>
              </a:rPr>
              <a:t>o</a:t>
            </a:r>
            <a:r>
              <a:rPr sz="818" spc="-10" dirty="0">
                <a:latin typeface="Calibri"/>
                <a:cs typeface="Calibri"/>
              </a:rPr>
              <a:t>r</a:t>
            </a:r>
            <a:r>
              <a:rPr sz="818" spc="-3" dirty="0">
                <a:latin typeface="Calibri"/>
                <a:cs typeface="Calibri"/>
              </a:rPr>
              <a:t>t</a:t>
            </a:r>
            <a:r>
              <a:rPr sz="818" spc="61" dirty="0">
                <a:latin typeface="Calibri"/>
                <a:cs typeface="Calibri"/>
              </a:rPr>
              <a:t> </a:t>
            </a:r>
            <a:r>
              <a:rPr sz="818" spc="-7" dirty="0">
                <a:latin typeface="Calibri"/>
                <a:cs typeface="Calibri"/>
              </a:rPr>
              <a:t>o</a:t>
            </a:r>
            <a:r>
              <a:rPr sz="818" dirty="0">
                <a:latin typeface="Calibri"/>
                <a:cs typeface="Calibri"/>
              </a:rPr>
              <a:t>f</a:t>
            </a:r>
            <a:r>
              <a:rPr sz="818" spc="55" dirty="0">
                <a:latin typeface="Calibri"/>
                <a:cs typeface="Calibri"/>
              </a:rPr>
              <a:t> </a:t>
            </a:r>
            <a:r>
              <a:rPr sz="818" dirty="0">
                <a:latin typeface="Calibri"/>
                <a:cs typeface="Calibri"/>
              </a:rPr>
              <a:t>p</a:t>
            </a:r>
            <a:r>
              <a:rPr sz="818" spc="-7" dirty="0">
                <a:latin typeface="Calibri"/>
                <a:cs typeface="Calibri"/>
              </a:rPr>
              <a:t>rog</a:t>
            </a:r>
            <a:r>
              <a:rPr sz="818" spc="-14" dirty="0">
                <a:latin typeface="Calibri"/>
                <a:cs typeface="Calibri"/>
              </a:rPr>
              <a:t>r</a:t>
            </a:r>
            <a:r>
              <a:rPr sz="818" spc="-3" dirty="0">
                <a:latin typeface="Calibri"/>
                <a:cs typeface="Calibri"/>
              </a:rPr>
              <a:t>ess</a:t>
            </a:r>
            <a:r>
              <a:rPr sz="818" spc="51" dirty="0">
                <a:latin typeface="Calibri"/>
                <a:cs typeface="Calibri"/>
              </a:rPr>
              <a:t> </a:t>
            </a:r>
            <a:r>
              <a:rPr sz="818" spc="-3" dirty="0">
                <a:latin typeface="Calibri"/>
                <a:cs typeface="Calibri"/>
              </a:rPr>
              <a:t>towards</a:t>
            </a:r>
            <a:r>
              <a:rPr sz="818" spc="58" dirty="0">
                <a:latin typeface="Calibri"/>
                <a:cs typeface="Calibri"/>
              </a:rPr>
              <a:t> </a:t>
            </a:r>
            <a:r>
              <a:rPr sz="818" dirty="0">
                <a:latin typeface="Calibri"/>
                <a:cs typeface="Calibri"/>
              </a:rPr>
              <a:t>p</a:t>
            </a:r>
            <a:r>
              <a:rPr sz="818" spc="-7" dirty="0">
                <a:latin typeface="Calibri"/>
                <a:cs typeface="Calibri"/>
              </a:rPr>
              <a:t>ro</a:t>
            </a:r>
            <a:r>
              <a:rPr sz="818" spc="-10" dirty="0">
                <a:latin typeface="Calibri"/>
                <a:cs typeface="Calibri"/>
              </a:rPr>
              <a:t>j</a:t>
            </a:r>
            <a:r>
              <a:rPr sz="818" spc="-3" dirty="0">
                <a:latin typeface="Calibri"/>
                <a:cs typeface="Calibri"/>
              </a:rPr>
              <a:t>ect</a:t>
            </a:r>
            <a:r>
              <a:rPr sz="818" spc="65" dirty="0">
                <a:latin typeface="Calibri"/>
                <a:cs typeface="Calibri"/>
              </a:rPr>
              <a:t> </a:t>
            </a:r>
            <a:r>
              <a:rPr sz="818" b="1" spc="-3" dirty="0">
                <a:latin typeface="Calibri"/>
                <a:cs typeface="Calibri"/>
              </a:rPr>
              <a:t>goal</a:t>
            </a:r>
            <a:r>
              <a:rPr sz="818" b="1" spc="-10" dirty="0">
                <a:latin typeface="Calibri"/>
                <a:cs typeface="Calibri"/>
              </a:rPr>
              <a:t>s</a:t>
            </a:r>
            <a:r>
              <a:rPr sz="818" b="1" spc="-3" dirty="0">
                <a:latin typeface="Calibri"/>
                <a:cs typeface="Calibri"/>
              </a:rPr>
              <a:t>,</a:t>
            </a:r>
            <a:r>
              <a:rPr sz="818" b="1" spc="61" dirty="0">
                <a:latin typeface="Calibri"/>
                <a:cs typeface="Calibri"/>
              </a:rPr>
              <a:t> </a:t>
            </a:r>
            <a:r>
              <a:rPr sz="818" b="1" spc="-14" dirty="0">
                <a:latin typeface="Calibri"/>
                <a:cs typeface="Calibri"/>
              </a:rPr>
              <a:t>o</a:t>
            </a:r>
            <a:r>
              <a:rPr sz="818" b="1" spc="-7" dirty="0">
                <a:latin typeface="Calibri"/>
                <a:cs typeface="Calibri"/>
              </a:rPr>
              <a:t>bj</a:t>
            </a:r>
            <a:r>
              <a:rPr sz="818" b="1" spc="-3" dirty="0">
                <a:latin typeface="Calibri"/>
                <a:cs typeface="Calibri"/>
              </a:rPr>
              <a:t>e</a:t>
            </a:r>
            <a:r>
              <a:rPr sz="818" b="1" dirty="0">
                <a:latin typeface="Calibri"/>
                <a:cs typeface="Calibri"/>
              </a:rPr>
              <a:t>ct</a:t>
            </a:r>
            <a:r>
              <a:rPr sz="818" b="1" spc="-3" dirty="0">
                <a:latin typeface="Calibri"/>
                <a:cs typeface="Calibri"/>
              </a:rPr>
              <a:t>iv</a:t>
            </a:r>
            <a:r>
              <a:rPr sz="818" b="1" spc="-7" dirty="0">
                <a:latin typeface="Calibri"/>
                <a:cs typeface="Calibri"/>
              </a:rPr>
              <a:t>e</a:t>
            </a:r>
            <a:r>
              <a:rPr sz="818" b="1" dirty="0">
                <a:latin typeface="Calibri"/>
                <a:cs typeface="Calibri"/>
              </a:rPr>
              <a:t>s</a:t>
            </a:r>
            <a:r>
              <a:rPr sz="818" b="1" spc="-3" dirty="0">
                <a:latin typeface="Calibri"/>
                <a:cs typeface="Calibri"/>
              </a:rPr>
              <a:t>,</a:t>
            </a:r>
            <a:r>
              <a:rPr sz="818" b="1" spc="51" dirty="0">
                <a:latin typeface="Calibri"/>
                <a:cs typeface="Calibri"/>
              </a:rPr>
              <a:t> </a:t>
            </a:r>
            <a:r>
              <a:rPr sz="818" b="1" spc="-10" dirty="0">
                <a:latin typeface="Calibri"/>
                <a:cs typeface="Calibri"/>
              </a:rPr>
              <a:t>a</a:t>
            </a:r>
            <a:r>
              <a:rPr sz="818" b="1" spc="-7" dirty="0">
                <a:latin typeface="Calibri"/>
                <a:cs typeface="Calibri"/>
              </a:rPr>
              <a:t>nd</a:t>
            </a:r>
            <a:r>
              <a:rPr sz="818" b="1" spc="61" dirty="0">
                <a:latin typeface="Calibri"/>
                <a:cs typeface="Calibri"/>
              </a:rPr>
              <a:t> </a:t>
            </a:r>
            <a:r>
              <a:rPr sz="818" b="1" spc="-10" dirty="0">
                <a:latin typeface="Calibri"/>
                <a:cs typeface="Calibri"/>
              </a:rPr>
              <a:t>ac</a:t>
            </a:r>
            <a:r>
              <a:rPr sz="818" b="1" spc="-3" dirty="0">
                <a:latin typeface="Calibri"/>
                <a:cs typeface="Calibri"/>
              </a:rPr>
              <a:t>t</a:t>
            </a:r>
            <a:r>
              <a:rPr sz="818" b="1" dirty="0">
                <a:latin typeface="Calibri"/>
                <a:cs typeface="Calibri"/>
              </a:rPr>
              <a:t>i</a:t>
            </a:r>
            <a:r>
              <a:rPr sz="818" b="1" spc="-3" dirty="0">
                <a:latin typeface="Calibri"/>
                <a:cs typeface="Calibri"/>
              </a:rPr>
              <a:t>vi</a:t>
            </a:r>
            <a:r>
              <a:rPr sz="818" b="1" spc="-10" dirty="0">
                <a:latin typeface="Calibri"/>
                <a:cs typeface="Calibri"/>
              </a:rPr>
              <a:t>t</a:t>
            </a:r>
            <a:r>
              <a:rPr sz="818" b="1" spc="-3" dirty="0">
                <a:latin typeface="Calibri"/>
                <a:cs typeface="Calibri"/>
              </a:rPr>
              <a:t>ies</a:t>
            </a:r>
            <a:r>
              <a:rPr sz="818" b="1" spc="58" dirty="0">
                <a:latin typeface="Calibri"/>
                <a:cs typeface="Calibri"/>
              </a:rPr>
              <a:t> </a:t>
            </a:r>
            <a:r>
              <a:rPr sz="818" dirty="0">
                <a:latin typeface="Calibri"/>
                <a:cs typeface="Calibri"/>
              </a:rPr>
              <a:t>dur</a:t>
            </a:r>
            <a:r>
              <a:rPr sz="818" spc="-7" dirty="0">
                <a:latin typeface="Calibri"/>
                <a:cs typeface="Calibri"/>
              </a:rPr>
              <a:t>i</a:t>
            </a:r>
            <a:r>
              <a:rPr sz="818" dirty="0">
                <a:latin typeface="Calibri"/>
                <a:cs typeface="Calibri"/>
              </a:rPr>
              <a:t>n</a:t>
            </a:r>
            <a:r>
              <a:rPr sz="818" spc="-7" dirty="0">
                <a:latin typeface="Calibri"/>
                <a:cs typeface="Calibri"/>
              </a:rPr>
              <a:t>g</a:t>
            </a:r>
            <a:r>
              <a:rPr sz="818" spc="-3" dirty="0">
                <a:latin typeface="Calibri"/>
                <a:cs typeface="Calibri"/>
              </a:rPr>
              <a:t> th</a:t>
            </a:r>
            <a:r>
              <a:rPr sz="818" spc="-7" dirty="0">
                <a:latin typeface="Calibri"/>
                <a:cs typeface="Calibri"/>
              </a:rPr>
              <a:t>e</a:t>
            </a:r>
            <a:r>
              <a:rPr sz="818" spc="41" dirty="0">
                <a:latin typeface="Calibri"/>
                <a:cs typeface="Calibri"/>
              </a:rPr>
              <a:t> </a:t>
            </a:r>
            <a:r>
              <a:rPr sz="818" spc="-7" dirty="0">
                <a:latin typeface="Calibri"/>
                <a:cs typeface="Calibri"/>
              </a:rPr>
              <a:t>q</a:t>
            </a:r>
            <a:r>
              <a:rPr sz="818" dirty="0">
                <a:latin typeface="Calibri"/>
                <a:cs typeface="Calibri"/>
              </a:rPr>
              <a:t>u</a:t>
            </a:r>
            <a:r>
              <a:rPr sz="818" spc="-7" dirty="0">
                <a:latin typeface="Calibri"/>
                <a:cs typeface="Calibri"/>
              </a:rPr>
              <a:t>a</a:t>
            </a:r>
            <a:r>
              <a:rPr sz="818" spc="-10" dirty="0">
                <a:latin typeface="Calibri"/>
                <a:cs typeface="Calibri"/>
              </a:rPr>
              <a:t>r</a:t>
            </a:r>
            <a:r>
              <a:rPr sz="818" spc="-3" dirty="0">
                <a:latin typeface="Calibri"/>
                <a:cs typeface="Calibri"/>
              </a:rPr>
              <a:t>te</a:t>
            </a:r>
            <a:r>
              <a:rPr sz="818" dirty="0">
                <a:latin typeface="Calibri"/>
                <a:cs typeface="Calibri"/>
              </a:rPr>
              <a:t>rly</a:t>
            </a:r>
            <a:r>
              <a:rPr sz="818" spc="31" dirty="0">
                <a:latin typeface="Calibri"/>
                <a:cs typeface="Calibri"/>
              </a:rPr>
              <a:t> </a:t>
            </a:r>
            <a:r>
              <a:rPr sz="818" spc="-3" dirty="0">
                <a:latin typeface="Calibri"/>
                <a:cs typeface="Calibri"/>
              </a:rPr>
              <a:t>re</a:t>
            </a:r>
            <a:r>
              <a:rPr sz="818" spc="-7" dirty="0">
                <a:latin typeface="Calibri"/>
                <a:cs typeface="Calibri"/>
              </a:rPr>
              <a:t>p</a:t>
            </a:r>
            <a:r>
              <a:rPr sz="818" spc="-3" dirty="0">
                <a:latin typeface="Calibri"/>
                <a:cs typeface="Calibri"/>
              </a:rPr>
              <a:t>ort</a:t>
            </a:r>
            <a:r>
              <a:rPr sz="818" spc="-10" dirty="0">
                <a:latin typeface="Calibri"/>
                <a:cs typeface="Calibri"/>
              </a:rPr>
              <a:t>i</a:t>
            </a:r>
            <a:r>
              <a:rPr sz="818" dirty="0">
                <a:latin typeface="Calibri"/>
                <a:cs typeface="Calibri"/>
              </a:rPr>
              <a:t>n</a:t>
            </a:r>
            <a:r>
              <a:rPr sz="818" spc="-7" dirty="0">
                <a:latin typeface="Calibri"/>
                <a:cs typeface="Calibri"/>
              </a:rPr>
              <a:t>g</a:t>
            </a:r>
            <a:r>
              <a:rPr sz="818" spc="24" dirty="0">
                <a:latin typeface="Calibri"/>
                <a:cs typeface="Calibri"/>
              </a:rPr>
              <a:t> </a:t>
            </a:r>
            <a:r>
              <a:rPr sz="818" dirty="0">
                <a:latin typeface="Calibri"/>
                <a:cs typeface="Calibri"/>
              </a:rPr>
              <a:t>p</a:t>
            </a:r>
            <a:r>
              <a:rPr sz="818" spc="-3" dirty="0">
                <a:latin typeface="Calibri"/>
                <a:cs typeface="Calibri"/>
              </a:rPr>
              <a:t>eri</a:t>
            </a:r>
            <a:r>
              <a:rPr sz="818" spc="-7" dirty="0">
                <a:latin typeface="Calibri"/>
                <a:cs typeface="Calibri"/>
              </a:rPr>
              <a:t>o</a:t>
            </a:r>
            <a:r>
              <a:rPr sz="818" dirty="0">
                <a:latin typeface="Calibri"/>
                <a:cs typeface="Calibri"/>
              </a:rPr>
              <a:t>d. </a:t>
            </a:r>
            <a:r>
              <a:rPr sz="818" spc="85" dirty="0">
                <a:latin typeface="Calibri"/>
                <a:cs typeface="Calibri"/>
              </a:rPr>
              <a:t> </a:t>
            </a:r>
            <a:r>
              <a:rPr sz="818" spc="-7" dirty="0">
                <a:latin typeface="Calibri"/>
                <a:cs typeface="Calibri"/>
              </a:rPr>
              <a:t>T</a:t>
            </a:r>
            <a:r>
              <a:rPr sz="818" dirty="0">
                <a:latin typeface="Calibri"/>
                <a:cs typeface="Calibri"/>
              </a:rPr>
              <a:t>his</a:t>
            </a:r>
            <a:r>
              <a:rPr sz="818" spc="34" dirty="0">
                <a:latin typeface="Calibri"/>
                <a:cs typeface="Calibri"/>
              </a:rPr>
              <a:t> </a:t>
            </a:r>
            <a:r>
              <a:rPr sz="818" dirty="0">
                <a:latin typeface="Calibri"/>
                <a:cs typeface="Calibri"/>
              </a:rPr>
              <a:t>i</a:t>
            </a:r>
            <a:r>
              <a:rPr sz="818" spc="3" dirty="0">
                <a:latin typeface="Calibri"/>
                <a:cs typeface="Calibri"/>
              </a:rPr>
              <a:t>n</a:t>
            </a:r>
            <a:r>
              <a:rPr sz="818" spc="-7" dirty="0">
                <a:latin typeface="Calibri"/>
                <a:cs typeface="Calibri"/>
              </a:rPr>
              <a:t>form</a:t>
            </a:r>
            <a:r>
              <a:rPr sz="818" spc="-14" dirty="0">
                <a:latin typeface="Calibri"/>
                <a:cs typeface="Calibri"/>
              </a:rPr>
              <a:t>a</a:t>
            </a:r>
            <a:r>
              <a:rPr sz="818" spc="-3" dirty="0">
                <a:latin typeface="Calibri"/>
                <a:cs typeface="Calibri"/>
              </a:rPr>
              <a:t>tion</a:t>
            </a:r>
            <a:r>
              <a:rPr sz="818" spc="41" dirty="0">
                <a:latin typeface="Calibri"/>
                <a:cs typeface="Calibri"/>
              </a:rPr>
              <a:t> </a:t>
            </a:r>
            <a:r>
              <a:rPr sz="818" dirty="0">
                <a:latin typeface="Calibri"/>
                <a:cs typeface="Calibri"/>
              </a:rPr>
              <a:t>m</a:t>
            </a:r>
            <a:r>
              <a:rPr sz="818" spc="3" dirty="0">
                <a:latin typeface="Calibri"/>
                <a:cs typeface="Calibri"/>
              </a:rPr>
              <a:t>u</a:t>
            </a:r>
            <a:r>
              <a:rPr sz="818" spc="-10" dirty="0">
                <a:latin typeface="Calibri"/>
                <a:cs typeface="Calibri"/>
              </a:rPr>
              <a:t>s</a:t>
            </a:r>
            <a:r>
              <a:rPr sz="818" spc="-3" dirty="0">
                <a:latin typeface="Calibri"/>
                <a:cs typeface="Calibri"/>
              </a:rPr>
              <a:t>t</a:t>
            </a:r>
            <a:r>
              <a:rPr sz="818" spc="37" dirty="0">
                <a:latin typeface="Calibri"/>
                <a:cs typeface="Calibri"/>
              </a:rPr>
              <a:t> </a:t>
            </a:r>
            <a:r>
              <a:rPr sz="818" spc="-3" dirty="0">
                <a:latin typeface="Calibri"/>
                <a:cs typeface="Calibri"/>
              </a:rPr>
              <a:t>re</a:t>
            </a:r>
            <a:r>
              <a:rPr sz="818" spc="-7" dirty="0">
                <a:latin typeface="Calibri"/>
                <a:cs typeface="Calibri"/>
              </a:rPr>
              <a:t>f</a:t>
            </a:r>
            <a:r>
              <a:rPr sz="818" spc="-3" dirty="0">
                <a:latin typeface="Calibri"/>
                <a:cs typeface="Calibri"/>
              </a:rPr>
              <a:t>lect</a:t>
            </a:r>
            <a:r>
              <a:rPr sz="818" spc="37" dirty="0">
                <a:latin typeface="Calibri"/>
                <a:cs typeface="Calibri"/>
              </a:rPr>
              <a:t> </a:t>
            </a:r>
            <a:r>
              <a:rPr sz="818" spc="-10" dirty="0">
                <a:latin typeface="Calibri"/>
                <a:cs typeface="Calibri"/>
              </a:rPr>
              <a:t>t</a:t>
            </a:r>
            <a:r>
              <a:rPr sz="818" dirty="0">
                <a:latin typeface="Calibri"/>
                <a:cs typeface="Calibri"/>
              </a:rPr>
              <a:t>h</a:t>
            </a:r>
            <a:r>
              <a:rPr sz="818" spc="-7" dirty="0">
                <a:latin typeface="Calibri"/>
                <a:cs typeface="Calibri"/>
              </a:rPr>
              <a:t>e</a:t>
            </a:r>
            <a:r>
              <a:rPr sz="818" spc="34" dirty="0">
                <a:latin typeface="Calibri"/>
                <a:cs typeface="Calibri"/>
              </a:rPr>
              <a:t> </a:t>
            </a:r>
            <a:r>
              <a:rPr sz="818" spc="-7" dirty="0">
                <a:latin typeface="Calibri"/>
                <a:cs typeface="Calibri"/>
              </a:rPr>
              <a:t>c</a:t>
            </a:r>
            <a:r>
              <a:rPr sz="818" dirty="0">
                <a:latin typeface="Calibri"/>
                <a:cs typeface="Calibri"/>
              </a:rPr>
              <a:t>u</a:t>
            </a:r>
            <a:r>
              <a:rPr sz="818" spc="-3" dirty="0">
                <a:latin typeface="Calibri"/>
                <a:cs typeface="Calibri"/>
              </a:rPr>
              <a:t>rr</a:t>
            </a:r>
            <a:r>
              <a:rPr sz="818" spc="-14" dirty="0">
                <a:latin typeface="Calibri"/>
                <a:cs typeface="Calibri"/>
              </a:rPr>
              <a:t>e</a:t>
            </a:r>
            <a:r>
              <a:rPr sz="818" dirty="0">
                <a:latin typeface="Calibri"/>
                <a:cs typeface="Calibri"/>
              </a:rPr>
              <a:t>n</a:t>
            </a:r>
            <a:r>
              <a:rPr sz="818" spc="-3" dirty="0">
                <a:latin typeface="Calibri"/>
                <a:cs typeface="Calibri"/>
              </a:rPr>
              <a:t>t</a:t>
            </a:r>
            <a:r>
              <a:rPr sz="818" spc="37" dirty="0">
                <a:latin typeface="Calibri"/>
                <a:cs typeface="Calibri"/>
              </a:rPr>
              <a:t> </a:t>
            </a:r>
            <a:r>
              <a:rPr sz="818" dirty="0">
                <a:latin typeface="Calibri"/>
                <a:cs typeface="Calibri"/>
              </a:rPr>
              <a:t>s</a:t>
            </a:r>
            <a:r>
              <a:rPr sz="818" spc="-7" dirty="0">
                <a:latin typeface="Calibri"/>
                <a:cs typeface="Calibri"/>
              </a:rPr>
              <a:t>u</a:t>
            </a:r>
            <a:r>
              <a:rPr sz="818" spc="17" dirty="0">
                <a:latin typeface="Calibri"/>
                <a:cs typeface="Calibri"/>
              </a:rPr>
              <a:t>b</a:t>
            </a:r>
            <a:r>
              <a:rPr sz="818" dirty="0">
                <a:latin typeface="Calibri"/>
                <a:cs typeface="Calibri"/>
              </a:rPr>
              <a:t>-</a:t>
            </a:r>
            <a:r>
              <a:rPr sz="818" spc="-7" dirty="0">
                <a:latin typeface="Calibri"/>
                <a:cs typeface="Calibri"/>
              </a:rPr>
              <a:t>a</a:t>
            </a:r>
            <a:r>
              <a:rPr sz="818" spc="-10" dirty="0">
                <a:latin typeface="Calibri"/>
                <a:cs typeface="Calibri"/>
              </a:rPr>
              <a:t>w</a:t>
            </a:r>
            <a:r>
              <a:rPr sz="818" dirty="0">
                <a:latin typeface="Calibri"/>
                <a:cs typeface="Calibri"/>
              </a:rPr>
              <a:t>ard</a:t>
            </a:r>
            <a:r>
              <a:rPr sz="818" spc="41" dirty="0">
                <a:latin typeface="Calibri"/>
                <a:cs typeface="Calibri"/>
              </a:rPr>
              <a:t> </a:t>
            </a:r>
            <a:r>
              <a:rPr sz="818" spc="-7" dirty="0">
                <a:latin typeface="Calibri"/>
                <a:cs typeface="Calibri"/>
              </a:rPr>
              <a:t>ag</a:t>
            </a:r>
            <a:r>
              <a:rPr sz="818" spc="-10" dirty="0">
                <a:latin typeface="Calibri"/>
                <a:cs typeface="Calibri"/>
              </a:rPr>
              <a:t>r</a:t>
            </a:r>
            <a:r>
              <a:rPr sz="818" spc="-7" dirty="0">
                <a:latin typeface="Calibri"/>
                <a:cs typeface="Calibri"/>
              </a:rPr>
              <a:t>eem</a:t>
            </a:r>
            <a:r>
              <a:rPr sz="818" spc="-14" dirty="0">
                <a:latin typeface="Calibri"/>
                <a:cs typeface="Calibri"/>
              </a:rPr>
              <a:t>e</a:t>
            </a:r>
            <a:r>
              <a:rPr sz="818" dirty="0">
                <a:latin typeface="Calibri"/>
                <a:cs typeface="Calibri"/>
              </a:rPr>
              <a:t>n</a:t>
            </a:r>
            <a:r>
              <a:rPr sz="818" spc="-3" dirty="0">
                <a:latin typeface="Calibri"/>
                <a:cs typeface="Calibri"/>
              </a:rPr>
              <a:t>t</a:t>
            </a:r>
            <a:r>
              <a:rPr sz="818" spc="41" dirty="0">
                <a:latin typeface="Calibri"/>
                <a:cs typeface="Calibri"/>
              </a:rPr>
              <a:t> </a:t>
            </a:r>
            <a:r>
              <a:rPr sz="818" b="1" spc="-14" dirty="0">
                <a:latin typeface="Calibri"/>
                <a:cs typeface="Calibri"/>
              </a:rPr>
              <a:t>s</a:t>
            </a:r>
            <a:r>
              <a:rPr sz="818" b="1" dirty="0">
                <a:latin typeface="Calibri"/>
                <a:cs typeface="Calibri"/>
              </a:rPr>
              <a:t>co</a:t>
            </a:r>
            <a:r>
              <a:rPr sz="818" b="1" spc="-7" dirty="0">
                <a:latin typeface="Calibri"/>
                <a:cs typeface="Calibri"/>
              </a:rPr>
              <a:t>pe</a:t>
            </a:r>
            <a:r>
              <a:rPr sz="818" b="1" spc="37" dirty="0">
                <a:latin typeface="Calibri"/>
                <a:cs typeface="Calibri"/>
              </a:rPr>
              <a:t> </a:t>
            </a:r>
            <a:r>
              <a:rPr sz="818" b="1" spc="-14" dirty="0">
                <a:latin typeface="Calibri"/>
                <a:cs typeface="Calibri"/>
              </a:rPr>
              <a:t>o</a:t>
            </a:r>
            <a:r>
              <a:rPr sz="818" b="1" dirty="0">
                <a:latin typeface="Calibri"/>
                <a:cs typeface="Calibri"/>
              </a:rPr>
              <a:t>f wo</a:t>
            </a:r>
            <a:r>
              <a:rPr sz="818" b="1" spc="3" dirty="0">
                <a:latin typeface="Calibri"/>
                <a:cs typeface="Calibri"/>
              </a:rPr>
              <a:t>r</a:t>
            </a:r>
            <a:r>
              <a:rPr sz="818" b="1" spc="-7" dirty="0">
                <a:latin typeface="Calibri"/>
                <a:cs typeface="Calibri"/>
              </a:rPr>
              <a:t>k</a:t>
            </a:r>
            <a:r>
              <a:rPr sz="818" spc="-7" dirty="0">
                <a:latin typeface="Calibri"/>
                <a:cs typeface="Calibri"/>
              </a:rPr>
              <a:t>. Use </a:t>
            </a:r>
            <a:r>
              <a:rPr sz="818" dirty="0">
                <a:latin typeface="Calibri"/>
                <a:cs typeface="Calibri"/>
              </a:rPr>
              <a:t>a</a:t>
            </a:r>
            <a:r>
              <a:rPr sz="818" spc="-7" dirty="0">
                <a:latin typeface="Calibri"/>
                <a:cs typeface="Calibri"/>
              </a:rPr>
              <a:t>d</a:t>
            </a:r>
            <a:r>
              <a:rPr sz="818" dirty="0">
                <a:latin typeface="Calibri"/>
                <a:cs typeface="Calibri"/>
              </a:rPr>
              <a:t>di</a:t>
            </a:r>
            <a:r>
              <a:rPr sz="818" spc="3" dirty="0">
                <a:latin typeface="Calibri"/>
                <a:cs typeface="Calibri"/>
              </a:rPr>
              <a:t>t</a:t>
            </a:r>
            <a:r>
              <a:rPr sz="818" spc="-10" dirty="0">
                <a:latin typeface="Calibri"/>
                <a:cs typeface="Calibri"/>
              </a:rPr>
              <a:t>i</a:t>
            </a:r>
            <a:r>
              <a:rPr sz="818" dirty="0">
                <a:latin typeface="Calibri"/>
                <a:cs typeface="Calibri"/>
              </a:rPr>
              <a:t>o</a:t>
            </a:r>
            <a:r>
              <a:rPr sz="818" spc="3" dirty="0">
                <a:latin typeface="Calibri"/>
                <a:cs typeface="Calibri"/>
              </a:rPr>
              <a:t>n</a:t>
            </a:r>
            <a:r>
              <a:rPr sz="818" dirty="0">
                <a:latin typeface="Calibri"/>
                <a:cs typeface="Calibri"/>
              </a:rPr>
              <a:t>al</a:t>
            </a:r>
            <a:r>
              <a:rPr sz="818" spc="-7" dirty="0">
                <a:latin typeface="Calibri"/>
                <a:cs typeface="Calibri"/>
              </a:rPr>
              <a:t> </a:t>
            </a:r>
            <a:r>
              <a:rPr sz="818" dirty="0">
                <a:latin typeface="Calibri"/>
                <a:cs typeface="Calibri"/>
              </a:rPr>
              <a:t>p</a:t>
            </a:r>
            <a:r>
              <a:rPr sz="818" spc="-7" dirty="0">
                <a:latin typeface="Calibri"/>
                <a:cs typeface="Calibri"/>
              </a:rPr>
              <a:t>a</a:t>
            </a:r>
            <a:r>
              <a:rPr sz="818" spc="-17" dirty="0">
                <a:latin typeface="Calibri"/>
                <a:cs typeface="Calibri"/>
              </a:rPr>
              <a:t>g</a:t>
            </a:r>
            <a:r>
              <a:rPr sz="818" spc="-7" dirty="0">
                <a:latin typeface="Calibri"/>
                <a:cs typeface="Calibri"/>
              </a:rPr>
              <a:t>es</a:t>
            </a:r>
            <a:r>
              <a:rPr sz="818" spc="3" dirty="0">
                <a:latin typeface="Calibri"/>
                <a:cs typeface="Calibri"/>
              </a:rPr>
              <a:t> </a:t>
            </a:r>
            <a:r>
              <a:rPr sz="818" dirty="0">
                <a:latin typeface="Calibri"/>
                <a:cs typeface="Calibri"/>
              </a:rPr>
              <a:t>if</a:t>
            </a:r>
            <a:r>
              <a:rPr sz="818" spc="-3" dirty="0">
                <a:latin typeface="Calibri"/>
                <a:cs typeface="Calibri"/>
              </a:rPr>
              <a:t> </a:t>
            </a:r>
            <a:r>
              <a:rPr sz="818" dirty="0">
                <a:latin typeface="Calibri"/>
                <a:cs typeface="Calibri"/>
              </a:rPr>
              <a:t>n</a:t>
            </a:r>
            <a:r>
              <a:rPr sz="818" spc="-7" dirty="0">
                <a:latin typeface="Calibri"/>
                <a:cs typeface="Calibri"/>
              </a:rPr>
              <a:t>e</a:t>
            </a:r>
            <a:r>
              <a:rPr sz="818" spc="-14" dirty="0">
                <a:latin typeface="Calibri"/>
                <a:cs typeface="Calibri"/>
              </a:rPr>
              <a:t>e</a:t>
            </a:r>
            <a:r>
              <a:rPr sz="818" dirty="0">
                <a:latin typeface="Calibri"/>
                <a:cs typeface="Calibri"/>
              </a:rPr>
              <a:t>d</a:t>
            </a:r>
            <a:r>
              <a:rPr sz="818" spc="-14" dirty="0">
                <a:latin typeface="Calibri"/>
                <a:cs typeface="Calibri"/>
              </a:rPr>
              <a:t>e</a:t>
            </a:r>
            <a:r>
              <a:rPr sz="818" dirty="0">
                <a:latin typeface="Calibri"/>
                <a:cs typeface="Calibri"/>
              </a:rPr>
              <a:t>d.</a:t>
            </a:r>
            <a:endParaRPr sz="818">
              <a:latin typeface="Calibri"/>
              <a:cs typeface="Calibri"/>
            </a:endParaRPr>
          </a:p>
          <a:p>
            <a:pPr>
              <a:lnSpc>
                <a:spcPts val="682"/>
              </a:lnSpc>
            </a:pPr>
            <a:endParaRPr sz="682"/>
          </a:p>
          <a:p>
            <a:pPr>
              <a:lnSpc>
                <a:spcPts val="955"/>
              </a:lnSpc>
              <a:spcBef>
                <a:spcPts val="27"/>
              </a:spcBef>
            </a:pPr>
            <a:endParaRPr sz="955"/>
          </a:p>
          <a:p>
            <a:pPr marL="74033"/>
            <a:r>
              <a:rPr sz="750" dirty="0">
                <a:latin typeface="Calibri"/>
                <a:cs typeface="Calibri"/>
              </a:rPr>
              <a:t>Goal</a:t>
            </a:r>
            <a:r>
              <a:rPr sz="750" spc="-1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1:</a:t>
            </a:r>
            <a:endParaRPr sz="750">
              <a:latin typeface="Calibri"/>
              <a:cs typeface="Calibri"/>
            </a:endParaRPr>
          </a:p>
          <a:p>
            <a:pPr marL="74033" marR="4074427">
              <a:lnSpc>
                <a:spcPct val="305100"/>
              </a:lnSpc>
              <a:spcBef>
                <a:spcPts val="3"/>
              </a:spcBef>
            </a:pPr>
            <a:r>
              <a:rPr sz="750" dirty="0">
                <a:latin typeface="Calibri"/>
                <a:cs typeface="Calibri"/>
              </a:rPr>
              <a:t>Object</a:t>
            </a:r>
            <a:r>
              <a:rPr sz="750" spc="-7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1: Activi</a:t>
            </a:r>
            <a:r>
              <a:rPr sz="750" spc="-3" dirty="0">
                <a:latin typeface="Calibri"/>
                <a:cs typeface="Calibri"/>
              </a:rPr>
              <a:t>t</a:t>
            </a:r>
            <a:r>
              <a:rPr sz="750" dirty="0">
                <a:latin typeface="Calibri"/>
                <a:cs typeface="Calibri"/>
              </a:rPr>
              <a:t>y: Activi</a:t>
            </a:r>
            <a:r>
              <a:rPr sz="750" spc="-7" dirty="0">
                <a:latin typeface="Calibri"/>
                <a:cs typeface="Calibri"/>
              </a:rPr>
              <a:t>t</a:t>
            </a:r>
            <a:r>
              <a:rPr sz="750" dirty="0">
                <a:latin typeface="Calibri"/>
                <a:cs typeface="Calibri"/>
              </a:rPr>
              <a:t>y: Object</a:t>
            </a:r>
            <a:r>
              <a:rPr sz="750" spc="-7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2: Activi</a:t>
            </a:r>
            <a:r>
              <a:rPr sz="750" spc="-7" dirty="0">
                <a:latin typeface="Calibri"/>
                <a:cs typeface="Calibri"/>
              </a:rPr>
              <a:t>t</a:t>
            </a:r>
            <a:r>
              <a:rPr sz="750" dirty="0">
                <a:latin typeface="Calibri"/>
                <a:cs typeface="Calibri"/>
              </a:rPr>
              <a:t>y: Activi</a:t>
            </a:r>
            <a:r>
              <a:rPr sz="750" spc="-7" dirty="0">
                <a:latin typeface="Calibri"/>
                <a:cs typeface="Calibri"/>
              </a:rPr>
              <a:t>t</a:t>
            </a:r>
            <a:r>
              <a:rPr sz="750" dirty="0">
                <a:latin typeface="Calibri"/>
                <a:cs typeface="Calibri"/>
              </a:rPr>
              <a:t>y: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968153" y="2156114"/>
            <a:ext cx="1857375" cy="190067"/>
          </a:xfrm>
          <a:custGeom>
            <a:avLst/>
            <a:gdLst/>
            <a:ahLst/>
            <a:cxnLst/>
            <a:rect l="l" t="t" r="r" b="b"/>
            <a:pathLst>
              <a:path w="2724150" h="278765">
                <a:moveTo>
                  <a:pt x="0" y="278765"/>
                </a:moveTo>
                <a:lnTo>
                  <a:pt x="2724150" y="278765"/>
                </a:lnTo>
                <a:lnTo>
                  <a:pt x="2724150" y="0"/>
                </a:lnTo>
                <a:lnTo>
                  <a:pt x="0" y="0"/>
                </a:lnTo>
                <a:lnTo>
                  <a:pt x="0" y="278765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2" name="object 32"/>
          <p:cNvSpPr/>
          <p:nvPr/>
        </p:nvSpPr>
        <p:spPr>
          <a:xfrm>
            <a:off x="2311977" y="2589406"/>
            <a:ext cx="4447943" cy="0"/>
          </a:xfrm>
          <a:custGeom>
            <a:avLst/>
            <a:gdLst/>
            <a:ahLst/>
            <a:cxnLst/>
            <a:rect l="l" t="t" r="r" b="b"/>
            <a:pathLst>
              <a:path w="6523649">
                <a:moveTo>
                  <a:pt x="0" y="0"/>
                </a:moveTo>
                <a:lnTo>
                  <a:pt x="6523649" y="0"/>
                </a:lnTo>
              </a:path>
            </a:pathLst>
          </a:custGeom>
          <a:ln w="98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3" name="object 33"/>
          <p:cNvSpPr/>
          <p:nvPr/>
        </p:nvSpPr>
        <p:spPr>
          <a:xfrm>
            <a:off x="2311977" y="3091287"/>
            <a:ext cx="3878936" cy="0"/>
          </a:xfrm>
          <a:custGeom>
            <a:avLst/>
            <a:gdLst/>
            <a:ahLst/>
            <a:cxnLst/>
            <a:rect l="l" t="t" r="r" b="b"/>
            <a:pathLst>
              <a:path w="5689106">
                <a:moveTo>
                  <a:pt x="0" y="0"/>
                </a:moveTo>
                <a:lnTo>
                  <a:pt x="5689106" y="0"/>
                </a:lnTo>
              </a:path>
            </a:pathLst>
          </a:custGeom>
          <a:ln w="98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40022" y="351212"/>
            <a:ext cx="1379826" cy="2424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818" b="1" dirty="0">
                <a:latin typeface="Calibri"/>
                <a:cs typeface="Calibri"/>
              </a:rPr>
              <a:t>P</a:t>
            </a:r>
            <a:r>
              <a:rPr sz="818" b="1" spc="-7" dirty="0">
                <a:latin typeface="Calibri"/>
                <a:cs typeface="Calibri"/>
              </a:rPr>
              <a:t>R</a:t>
            </a:r>
            <a:r>
              <a:rPr sz="818" b="1" dirty="0">
                <a:latin typeface="Calibri"/>
                <a:cs typeface="Calibri"/>
              </a:rPr>
              <a:t>OG</a:t>
            </a:r>
            <a:r>
              <a:rPr sz="818" b="1" spc="-10" dirty="0">
                <a:latin typeface="Calibri"/>
                <a:cs typeface="Calibri"/>
              </a:rPr>
              <a:t>R</a:t>
            </a:r>
            <a:r>
              <a:rPr sz="818" b="1" spc="-7" dirty="0">
                <a:latin typeface="Calibri"/>
                <a:cs typeface="Calibri"/>
              </a:rPr>
              <a:t>ESS</a:t>
            </a:r>
            <a:r>
              <a:rPr sz="818" b="1" spc="-3" dirty="0">
                <a:latin typeface="Calibri"/>
                <a:cs typeface="Calibri"/>
              </a:rPr>
              <a:t> </a:t>
            </a:r>
            <a:r>
              <a:rPr sz="818" b="1" spc="-10" dirty="0">
                <a:latin typeface="Calibri"/>
                <a:cs typeface="Calibri"/>
              </a:rPr>
              <a:t>R</a:t>
            </a:r>
            <a:r>
              <a:rPr sz="818" b="1" dirty="0">
                <a:latin typeface="Calibri"/>
                <a:cs typeface="Calibri"/>
              </a:rPr>
              <a:t>EPO</a:t>
            </a:r>
            <a:r>
              <a:rPr sz="818" b="1" spc="-10" dirty="0">
                <a:latin typeface="Calibri"/>
                <a:cs typeface="Calibri"/>
              </a:rPr>
              <a:t>R</a:t>
            </a:r>
            <a:r>
              <a:rPr sz="818" b="1" dirty="0">
                <a:latin typeface="Calibri"/>
                <a:cs typeface="Calibri"/>
              </a:rPr>
              <a:t>T</a:t>
            </a:r>
            <a:r>
              <a:rPr sz="818" b="1" spc="3" dirty="0">
                <a:latin typeface="Calibri"/>
                <a:cs typeface="Calibri"/>
              </a:rPr>
              <a:t> </a:t>
            </a:r>
            <a:r>
              <a:rPr sz="818" b="1" spc="-7" dirty="0">
                <a:latin typeface="Calibri"/>
                <a:cs typeface="Calibri"/>
              </a:rPr>
              <a:t>(Co</a:t>
            </a:r>
            <a:r>
              <a:rPr sz="818" b="1" spc="-14" dirty="0">
                <a:latin typeface="Calibri"/>
                <a:cs typeface="Calibri"/>
              </a:rPr>
              <a:t>n</a:t>
            </a:r>
            <a:r>
              <a:rPr sz="818" b="1" spc="-3" dirty="0">
                <a:latin typeface="Calibri"/>
                <a:cs typeface="Calibri"/>
              </a:rPr>
              <a:t>t</a:t>
            </a:r>
            <a:r>
              <a:rPr sz="818" b="1" dirty="0">
                <a:latin typeface="Calibri"/>
                <a:cs typeface="Calibri"/>
              </a:rPr>
              <a:t>i</a:t>
            </a:r>
            <a:r>
              <a:rPr sz="818" b="1" spc="-7" dirty="0">
                <a:latin typeface="Calibri"/>
                <a:cs typeface="Calibri"/>
              </a:rPr>
              <a:t>nu</a:t>
            </a:r>
            <a:r>
              <a:rPr sz="818" b="1" spc="-3" dirty="0">
                <a:latin typeface="Calibri"/>
                <a:cs typeface="Calibri"/>
              </a:rPr>
              <a:t>ed)</a:t>
            </a:r>
            <a:endParaRPr sz="818">
              <a:latin typeface="Calibri"/>
              <a:cs typeface="Calibri"/>
            </a:endParaRPr>
          </a:p>
          <a:p>
            <a:pPr algn="ctr">
              <a:lnSpc>
                <a:spcPts val="818"/>
              </a:lnSpc>
            </a:pPr>
            <a:r>
              <a:rPr sz="818" i="1" dirty="0">
                <a:latin typeface="Calibri"/>
                <a:cs typeface="Calibri"/>
              </a:rPr>
              <a:t>(</a:t>
            </a:r>
            <a:r>
              <a:rPr sz="818" i="1" spc="-7" dirty="0">
                <a:latin typeface="Calibri"/>
                <a:cs typeface="Calibri"/>
              </a:rPr>
              <a:t>C</a:t>
            </a:r>
            <a:r>
              <a:rPr sz="818" i="1" spc="-3" dirty="0">
                <a:latin typeface="Calibri"/>
                <a:cs typeface="Calibri"/>
              </a:rPr>
              <a:t>op</a:t>
            </a:r>
            <a:r>
              <a:rPr sz="818" i="1" dirty="0">
                <a:latin typeface="Calibri"/>
                <a:cs typeface="Calibri"/>
              </a:rPr>
              <a:t>y</a:t>
            </a:r>
            <a:r>
              <a:rPr sz="818" i="1" spc="3" dirty="0">
                <a:latin typeface="Calibri"/>
                <a:cs typeface="Calibri"/>
              </a:rPr>
              <a:t> </a:t>
            </a:r>
            <a:r>
              <a:rPr sz="818" i="1" dirty="0">
                <a:latin typeface="Calibri"/>
                <a:cs typeface="Calibri"/>
              </a:rPr>
              <a:t>s</a:t>
            </a:r>
            <a:r>
              <a:rPr sz="818" i="1" spc="-3" dirty="0">
                <a:latin typeface="Calibri"/>
                <a:cs typeface="Calibri"/>
              </a:rPr>
              <a:t>heet</a:t>
            </a:r>
            <a:r>
              <a:rPr sz="818" i="1" spc="3" dirty="0">
                <a:latin typeface="Calibri"/>
                <a:cs typeface="Calibri"/>
              </a:rPr>
              <a:t> </a:t>
            </a:r>
            <a:r>
              <a:rPr sz="818" i="1" spc="-3" dirty="0">
                <a:latin typeface="Calibri"/>
                <a:cs typeface="Calibri"/>
              </a:rPr>
              <a:t>a</a:t>
            </a:r>
            <a:r>
              <a:rPr sz="818" i="1" dirty="0">
                <a:latin typeface="Calibri"/>
                <a:cs typeface="Calibri"/>
              </a:rPr>
              <a:t>s </a:t>
            </a:r>
            <a:r>
              <a:rPr sz="818" i="1" spc="-3" dirty="0">
                <a:latin typeface="Calibri"/>
                <a:cs typeface="Calibri"/>
              </a:rPr>
              <a:t>n</a:t>
            </a:r>
            <a:r>
              <a:rPr sz="818" i="1" spc="-7" dirty="0">
                <a:latin typeface="Calibri"/>
                <a:cs typeface="Calibri"/>
              </a:rPr>
              <a:t>ee</a:t>
            </a:r>
            <a:r>
              <a:rPr sz="818" i="1" spc="-3" dirty="0">
                <a:latin typeface="Calibri"/>
                <a:cs typeface="Calibri"/>
              </a:rPr>
              <a:t>d</a:t>
            </a:r>
            <a:r>
              <a:rPr sz="818" i="1" spc="-7" dirty="0">
                <a:latin typeface="Calibri"/>
                <a:cs typeface="Calibri"/>
              </a:rPr>
              <a:t>ed)</a:t>
            </a:r>
            <a:endParaRPr sz="818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29296" y="6260868"/>
            <a:ext cx="1721860" cy="1281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59">
              <a:tabLst>
                <a:tab pos="1712723" algn="l"/>
              </a:tabLst>
            </a:pPr>
            <a:r>
              <a:rPr sz="750" dirty="0">
                <a:latin typeface="Calibri"/>
                <a:cs typeface="Calibri"/>
              </a:rPr>
              <a:t>Prep</a:t>
            </a:r>
            <a:r>
              <a:rPr sz="750" spc="-3" dirty="0">
                <a:latin typeface="Calibri"/>
                <a:cs typeface="Calibri"/>
              </a:rPr>
              <a:t>a</a:t>
            </a:r>
            <a:r>
              <a:rPr sz="750" dirty="0">
                <a:latin typeface="Calibri"/>
                <a:cs typeface="Calibri"/>
              </a:rPr>
              <a:t>red</a:t>
            </a:r>
            <a:r>
              <a:rPr sz="750" spc="-1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by: </a:t>
            </a:r>
            <a:r>
              <a:rPr sz="750" u="sng" dirty="0">
                <a:latin typeface="Calibri"/>
                <a:cs typeface="Calibri"/>
              </a:rPr>
              <a:t> 	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56995" y="6260868"/>
            <a:ext cx="1054677" cy="1281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59">
              <a:tabLst>
                <a:tab pos="1045557" algn="l"/>
              </a:tabLst>
            </a:pPr>
            <a:r>
              <a:rPr sz="750" dirty="0">
                <a:latin typeface="Calibri"/>
                <a:cs typeface="Calibri"/>
              </a:rPr>
              <a:t>Dat</a:t>
            </a:r>
            <a:r>
              <a:rPr sz="750" spc="-7" dirty="0">
                <a:latin typeface="Calibri"/>
                <a:cs typeface="Calibri"/>
              </a:rPr>
              <a:t>e</a:t>
            </a:r>
            <a:r>
              <a:rPr sz="750" dirty="0">
                <a:latin typeface="Calibri"/>
                <a:cs typeface="Calibri"/>
              </a:rPr>
              <a:t>:</a:t>
            </a:r>
            <a:r>
              <a:rPr sz="750" spc="-7" dirty="0">
                <a:latin typeface="Calibri"/>
                <a:cs typeface="Calibri"/>
              </a:rPr>
              <a:t> </a:t>
            </a:r>
            <a:r>
              <a:rPr sz="750" u="sng" dirty="0">
                <a:latin typeface="Calibri"/>
                <a:cs typeface="Calibri"/>
              </a:rPr>
              <a:t> 	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05921" y="6260868"/>
            <a:ext cx="681038" cy="1281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59">
              <a:tabLst>
                <a:tab pos="360209" algn="l"/>
                <a:tab pos="671927" algn="l"/>
              </a:tabLst>
            </a:pPr>
            <a:r>
              <a:rPr sz="750" dirty="0">
                <a:latin typeface="Calibri"/>
                <a:cs typeface="Calibri"/>
              </a:rPr>
              <a:t>Pa</a:t>
            </a:r>
            <a:r>
              <a:rPr sz="750" spc="-3" dirty="0">
                <a:latin typeface="Calibri"/>
                <a:cs typeface="Calibri"/>
              </a:rPr>
              <a:t>g</a:t>
            </a:r>
            <a:r>
              <a:rPr sz="750" dirty="0">
                <a:latin typeface="Calibri"/>
                <a:cs typeface="Calibri"/>
              </a:rPr>
              <a:t>e</a:t>
            </a:r>
            <a:r>
              <a:rPr sz="750" spc="-7" dirty="0">
                <a:latin typeface="Calibri"/>
                <a:cs typeface="Calibri"/>
              </a:rPr>
              <a:t> </a:t>
            </a:r>
            <a:r>
              <a:rPr sz="750" u="sng" dirty="0">
                <a:latin typeface="Calibri"/>
                <a:cs typeface="Calibri"/>
              </a:rPr>
              <a:t> 	</a:t>
            </a:r>
            <a:r>
              <a:rPr sz="750" spc="3" dirty="0">
                <a:latin typeface="Calibri"/>
                <a:cs typeface="Calibri"/>
              </a:rPr>
              <a:t>o</a:t>
            </a:r>
            <a:r>
              <a:rPr sz="750" dirty="0">
                <a:latin typeface="Calibri"/>
                <a:cs typeface="Calibri"/>
              </a:rPr>
              <a:t>f</a:t>
            </a:r>
            <a:r>
              <a:rPr sz="750" spc="-7" dirty="0">
                <a:latin typeface="Calibri"/>
                <a:cs typeface="Calibri"/>
              </a:rPr>
              <a:t> </a:t>
            </a:r>
            <a:r>
              <a:rPr sz="750" u="sng" dirty="0">
                <a:latin typeface="Calibri"/>
                <a:cs typeface="Calibri"/>
              </a:rPr>
              <a:t> 	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82091" y="681904"/>
            <a:ext cx="4513551" cy="5435744"/>
          </a:xfrm>
          <a:custGeom>
            <a:avLst/>
            <a:gdLst/>
            <a:ahLst/>
            <a:cxnLst/>
            <a:rect l="l" t="t" r="r" b="b"/>
            <a:pathLst>
              <a:path w="6619875" h="7972425">
                <a:moveTo>
                  <a:pt x="0" y="7972425"/>
                </a:moveTo>
                <a:lnTo>
                  <a:pt x="6619875" y="7972425"/>
                </a:lnTo>
                <a:lnTo>
                  <a:pt x="6619875" y="0"/>
                </a:lnTo>
                <a:lnTo>
                  <a:pt x="0" y="0"/>
                </a:lnTo>
                <a:lnTo>
                  <a:pt x="0" y="79724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59"/>
            <a:r>
              <a:rPr sz="750" dirty="0">
                <a:latin typeface="Calibri"/>
                <a:cs typeface="Calibri"/>
              </a:rPr>
              <a:t>Re</a:t>
            </a:r>
            <a:r>
              <a:rPr sz="750" spc="3" dirty="0">
                <a:latin typeface="Calibri"/>
                <a:cs typeface="Calibri"/>
              </a:rPr>
              <a:t>v</a:t>
            </a:r>
            <a:r>
              <a:rPr sz="750" dirty="0">
                <a:latin typeface="Calibri"/>
                <a:cs typeface="Calibri"/>
              </a:rPr>
              <a:t>i</a:t>
            </a:r>
            <a:r>
              <a:rPr sz="750" spc="-10" dirty="0">
                <a:latin typeface="Calibri"/>
                <a:cs typeface="Calibri"/>
              </a:rPr>
              <a:t>s</a:t>
            </a:r>
            <a:r>
              <a:rPr sz="750" dirty="0">
                <a:latin typeface="Calibri"/>
                <a:cs typeface="Calibri"/>
              </a:rPr>
              <a:t>ed </a:t>
            </a:r>
            <a:r>
              <a:rPr sz="750" spc="-7" dirty="0">
                <a:latin typeface="Calibri"/>
                <a:cs typeface="Calibri"/>
              </a:rPr>
              <a:t>7</a:t>
            </a:r>
            <a:r>
              <a:rPr sz="750" dirty="0">
                <a:latin typeface="Calibri"/>
                <a:cs typeface="Calibri"/>
              </a:rPr>
              <a:t>/</a:t>
            </a:r>
            <a:r>
              <a:rPr sz="750" spc="-7" dirty="0">
                <a:latin typeface="Calibri"/>
                <a:cs typeface="Calibri"/>
              </a:rPr>
              <a:t>23</a:t>
            </a:r>
            <a:r>
              <a:rPr sz="750" dirty="0">
                <a:latin typeface="Calibri"/>
                <a:cs typeface="Calibri"/>
              </a:rPr>
              <a:t>/</a:t>
            </a:r>
            <a:r>
              <a:rPr sz="750" spc="-7" dirty="0">
                <a:latin typeface="Calibri"/>
                <a:cs typeface="Calibri"/>
              </a:rPr>
              <a:t>2</a:t>
            </a:r>
            <a:r>
              <a:rPr sz="750" dirty="0">
                <a:latin typeface="Calibri"/>
                <a:cs typeface="Calibri"/>
              </a:rPr>
              <a:t>0</a:t>
            </a:r>
            <a:r>
              <a:rPr sz="750" spc="-7" dirty="0">
                <a:latin typeface="Calibri"/>
                <a:cs typeface="Calibri"/>
              </a:rPr>
              <a:t>1</a:t>
            </a:r>
            <a:r>
              <a:rPr sz="750" dirty="0">
                <a:latin typeface="Calibri"/>
                <a:cs typeface="Calibri"/>
              </a:rPr>
              <a:t>9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62338" y="6581947"/>
            <a:ext cx="1494559" cy="1281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59"/>
            <a:r>
              <a:rPr sz="750" dirty="0">
                <a:latin typeface="Calibri"/>
                <a:cs typeface="Calibri"/>
              </a:rPr>
              <a:t>S</a:t>
            </a:r>
            <a:r>
              <a:rPr sz="750" spc="-7" dirty="0">
                <a:latin typeface="Calibri"/>
                <a:cs typeface="Calibri"/>
              </a:rPr>
              <a:t>u</a:t>
            </a:r>
            <a:r>
              <a:rPr sz="750" spc="-3" dirty="0">
                <a:latin typeface="Calibri"/>
                <a:cs typeface="Calibri"/>
              </a:rPr>
              <a:t>bg</a:t>
            </a:r>
            <a:r>
              <a:rPr sz="750" dirty="0">
                <a:latin typeface="Calibri"/>
                <a:cs typeface="Calibri"/>
              </a:rPr>
              <a:t>ra</a:t>
            </a:r>
            <a:r>
              <a:rPr sz="750" spc="-7" dirty="0">
                <a:latin typeface="Calibri"/>
                <a:cs typeface="Calibri"/>
              </a:rPr>
              <a:t>n</a:t>
            </a:r>
            <a:r>
              <a:rPr sz="750" dirty="0">
                <a:latin typeface="Calibri"/>
                <a:cs typeface="Calibri"/>
              </a:rPr>
              <a:t>tee Qu</a:t>
            </a:r>
            <a:r>
              <a:rPr sz="750" spc="-3" dirty="0">
                <a:latin typeface="Calibri"/>
                <a:cs typeface="Calibri"/>
              </a:rPr>
              <a:t>a</a:t>
            </a:r>
            <a:r>
              <a:rPr sz="750" dirty="0">
                <a:latin typeface="Calibri"/>
                <a:cs typeface="Calibri"/>
              </a:rPr>
              <a:t>r</a:t>
            </a:r>
            <a:r>
              <a:rPr sz="750" spc="-10" dirty="0">
                <a:latin typeface="Calibri"/>
                <a:cs typeface="Calibri"/>
              </a:rPr>
              <a:t>t</a:t>
            </a:r>
            <a:r>
              <a:rPr sz="750" dirty="0">
                <a:latin typeface="Calibri"/>
                <a:cs typeface="Calibri"/>
              </a:rPr>
              <a:t>erly</a:t>
            </a:r>
            <a:r>
              <a:rPr sz="750" spc="-3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P</a:t>
            </a:r>
            <a:r>
              <a:rPr sz="750" spc="-10" dirty="0">
                <a:latin typeface="Calibri"/>
                <a:cs typeface="Calibri"/>
              </a:rPr>
              <a:t>r</a:t>
            </a:r>
            <a:r>
              <a:rPr sz="750" spc="3" dirty="0">
                <a:latin typeface="Calibri"/>
                <a:cs typeface="Calibri"/>
              </a:rPr>
              <a:t>o</a:t>
            </a:r>
            <a:r>
              <a:rPr sz="750" spc="-14" dirty="0">
                <a:latin typeface="Calibri"/>
                <a:cs typeface="Calibri"/>
              </a:rPr>
              <a:t>g</a:t>
            </a:r>
            <a:r>
              <a:rPr sz="750" dirty="0">
                <a:latin typeface="Calibri"/>
                <a:cs typeface="Calibri"/>
              </a:rPr>
              <a:t>ress </a:t>
            </a:r>
            <a:r>
              <a:rPr sz="750" spc="-10" dirty="0">
                <a:latin typeface="Calibri"/>
                <a:cs typeface="Calibri"/>
              </a:rPr>
              <a:t>R</a:t>
            </a:r>
            <a:r>
              <a:rPr sz="750" dirty="0">
                <a:latin typeface="Calibri"/>
                <a:cs typeface="Calibri"/>
              </a:rPr>
              <a:t>eport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59"/>
            <a:r>
              <a:rPr sz="750" dirty="0">
                <a:latin typeface="Calibri"/>
                <a:cs typeface="Calibri"/>
              </a:rPr>
              <a:t>OA</a:t>
            </a:r>
            <a:r>
              <a:rPr sz="750" spc="-3" dirty="0">
                <a:latin typeface="Calibri"/>
                <a:cs typeface="Calibri"/>
              </a:rPr>
              <a:t>IV-</a:t>
            </a:r>
            <a:r>
              <a:rPr sz="750" dirty="0">
                <a:latin typeface="Calibri"/>
                <a:cs typeface="Calibri"/>
              </a:rPr>
              <a:t>06</a:t>
            </a:r>
            <a:endParaRPr sz="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29296" y="483177"/>
            <a:ext cx="4126490" cy="2658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873" algn="ctr"/>
            <a:r>
              <a:rPr sz="818" b="1" dirty="0">
                <a:latin typeface="Calibri"/>
                <a:cs typeface="Calibri"/>
              </a:rPr>
              <a:t>P</a:t>
            </a:r>
            <a:r>
              <a:rPr sz="818" b="1" spc="-7" dirty="0">
                <a:latin typeface="Calibri"/>
                <a:cs typeface="Calibri"/>
              </a:rPr>
              <a:t>R</a:t>
            </a:r>
            <a:r>
              <a:rPr sz="818" b="1" dirty="0">
                <a:latin typeface="Calibri"/>
                <a:cs typeface="Calibri"/>
              </a:rPr>
              <a:t>OJECT</a:t>
            </a:r>
            <a:r>
              <a:rPr sz="818" b="1" spc="7" dirty="0">
                <a:latin typeface="Calibri"/>
                <a:cs typeface="Calibri"/>
              </a:rPr>
              <a:t> </a:t>
            </a:r>
            <a:r>
              <a:rPr sz="818" b="1" dirty="0">
                <a:latin typeface="Calibri"/>
                <a:cs typeface="Calibri"/>
              </a:rPr>
              <a:t>CHA</a:t>
            </a:r>
            <a:r>
              <a:rPr sz="818" b="1" spc="-7" dirty="0">
                <a:latin typeface="Calibri"/>
                <a:cs typeface="Calibri"/>
              </a:rPr>
              <a:t>LLENGES/BAR</a:t>
            </a:r>
            <a:r>
              <a:rPr sz="818" b="1" spc="-10" dirty="0">
                <a:latin typeface="Calibri"/>
                <a:cs typeface="Calibri"/>
              </a:rPr>
              <a:t>R</a:t>
            </a:r>
            <a:r>
              <a:rPr sz="818" b="1" spc="-7" dirty="0">
                <a:latin typeface="Calibri"/>
                <a:cs typeface="Calibri"/>
              </a:rPr>
              <a:t>IERS</a:t>
            </a:r>
            <a:endParaRPr sz="818">
              <a:latin typeface="Calibri"/>
              <a:cs typeface="Calibri"/>
            </a:endParaRPr>
          </a:p>
          <a:p>
            <a:pPr algn="ctr">
              <a:spcBef>
                <a:spcPts val="17"/>
              </a:spcBef>
            </a:pPr>
            <a:r>
              <a:rPr sz="818" dirty="0">
                <a:latin typeface="Calibri"/>
                <a:cs typeface="Calibri"/>
              </a:rPr>
              <a:t>Describ</a:t>
            </a:r>
            <a:r>
              <a:rPr sz="818" spc="-7" dirty="0">
                <a:latin typeface="Calibri"/>
                <a:cs typeface="Calibri"/>
              </a:rPr>
              <a:t>e </a:t>
            </a:r>
            <a:r>
              <a:rPr sz="818" dirty="0">
                <a:latin typeface="Calibri"/>
                <a:cs typeface="Calibri"/>
              </a:rPr>
              <a:t>a</a:t>
            </a:r>
            <a:r>
              <a:rPr sz="818" spc="3" dirty="0">
                <a:latin typeface="Calibri"/>
                <a:cs typeface="Calibri"/>
              </a:rPr>
              <a:t>n</a:t>
            </a:r>
            <a:r>
              <a:rPr sz="818" spc="-7" dirty="0">
                <a:latin typeface="Calibri"/>
                <a:cs typeface="Calibri"/>
              </a:rPr>
              <a:t>y ch</a:t>
            </a:r>
            <a:r>
              <a:rPr sz="818" dirty="0">
                <a:latin typeface="Calibri"/>
                <a:cs typeface="Calibri"/>
              </a:rPr>
              <a:t>allen</a:t>
            </a:r>
            <a:r>
              <a:rPr sz="818" spc="-7" dirty="0">
                <a:latin typeface="Calibri"/>
                <a:cs typeface="Calibri"/>
              </a:rPr>
              <a:t>ges</a:t>
            </a:r>
            <a:r>
              <a:rPr sz="818" spc="-14" dirty="0">
                <a:latin typeface="Calibri"/>
                <a:cs typeface="Calibri"/>
              </a:rPr>
              <a:t> </a:t>
            </a:r>
            <a:r>
              <a:rPr sz="818" dirty="0">
                <a:latin typeface="Calibri"/>
                <a:cs typeface="Calibri"/>
              </a:rPr>
              <a:t>a</a:t>
            </a:r>
            <a:r>
              <a:rPr sz="818" spc="3" dirty="0">
                <a:latin typeface="Calibri"/>
                <a:cs typeface="Calibri"/>
              </a:rPr>
              <a:t>n</a:t>
            </a:r>
            <a:r>
              <a:rPr sz="818" dirty="0">
                <a:latin typeface="Calibri"/>
                <a:cs typeface="Calibri"/>
              </a:rPr>
              <a:t>d</a:t>
            </a:r>
            <a:r>
              <a:rPr sz="818" spc="-7" dirty="0">
                <a:latin typeface="Calibri"/>
                <a:cs typeface="Calibri"/>
              </a:rPr>
              <a:t>/or</a:t>
            </a:r>
            <a:r>
              <a:rPr sz="818" spc="-3" dirty="0">
                <a:latin typeface="Calibri"/>
                <a:cs typeface="Calibri"/>
              </a:rPr>
              <a:t> </a:t>
            </a:r>
            <a:r>
              <a:rPr sz="818" dirty="0">
                <a:latin typeface="Calibri"/>
                <a:cs typeface="Calibri"/>
              </a:rPr>
              <a:t>b</a:t>
            </a:r>
            <a:r>
              <a:rPr sz="818" spc="-3" dirty="0">
                <a:latin typeface="Calibri"/>
                <a:cs typeface="Calibri"/>
              </a:rPr>
              <a:t>arriers</a:t>
            </a:r>
            <a:r>
              <a:rPr sz="818" spc="-7" dirty="0">
                <a:latin typeface="Calibri"/>
                <a:cs typeface="Calibri"/>
              </a:rPr>
              <a:t> </a:t>
            </a:r>
            <a:r>
              <a:rPr sz="818" dirty="0">
                <a:latin typeface="Calibri"/>
                <a:cs typeface="Calibri"/>
              </a:rPr>
              <a:t>you</a:t>
            </a:r>
            <a:r>
              <a:rPr sz="818" spc="-3" dirty="0">
                <a:latin typeface="Calibri"/>
                <a:cs typeface="Calibri"/>
              </a:rPr>
              <a:t> </a:t>
            </a:r>
            <a:r>
              <a:rPr sz="818" dirty="0">
                <a:latin typeface="Calibri"/>
                <a:cs typeface="Calibri"/>
              </a:rPr>
              <a:t>p</a:t>
            </a:r>
            <a:r>
              <a:rPr sz="818" spc="-7" dirty="0">
                <a:latin typeface="Calibri"/>
                <a:cs typeface="Calibri"/>
              </a:rPr>
              <a:t>ro</a:t>
            </a:r>
            <a:r>
              <a:rPr sz="818" spc="-10" dirty="0">
                <a:latin typeface="Calibri"/>
                <a:cs typeface="Calibri"/>
              </a:rPr>
              <a:t>j</a:t>
            </a:r>
            <a:r>
              <a:rPr sz="818" spc="-3" dirty="0">
                <a:latin typeface="Calibri"/>
                <a:cs typeface="Calibri"/>
              </a:rPr>
              <a:t>ect</a:t>
            </a:r>
            <a:r>
              <a:rPr sz="818" spc="3" dirty="0">
                <a:latin typeface="Calibri"/>
                <a:cs typeface="Calibri"/>
              </a:rPr>
              <a:t> </a:t>
            </a:r>
            <a:r>
              <a:rPr sz="818" dirty="0">
                <a:latin typeface="Calibri"/>
                <a:cs typeface="Calibri"/>
              </a:rPr>
              <a:t>has</a:t>
            </a:r>
            <a:r>
              <a:rPr sz="818" spc="-7" dirty="0">
                <a:latin typeface="Calibri"/>
                <a:cs typeface="Calibri"/>
              </a:rPr>
              <a:t> </a:t>
            </a:r>
            <a:r>
              <a:rPr sz="818" dirty="0">
                <a:latin typeface="Calibri"/>
                <a:cs typeface="Calibri"/>
              </a:rPr>
              <a:t>f</a:t>
            </a:r>
            <a:r>
              <a:rPr sz="818" spc="-7" dirty="0">
                <a:latin typeface="Calibri"/>
                <a:cs typeface="Calibri"/>
              </a:rPr>
              <a:t>ac</a:t>
            </a:r>
            <a:r>
              <a:rPr sz="818" spc="-17" dirty="0">
                <a:latin typeface="Calibri"/>
                <a:cs typeface="Calibri"/>
              </a:rPr>
              <a:t>e</a:t>
            </a:r>
            <a:r>
              <a:rPr sz="818" dirty="0">
                <a:latin typeface="Calibri"/>
                <a:cs typeface="Calibri"/>
              </a:rPr>
              <a:t>d</a:t>
            </a:r>
            <a:r>
              <a:rPr sz="818" spc="3" dirty="0">
                <a:latin typeface="Calibri"/>
                <a:cs typeface="Calibri"/>
              </a:rPr>
              <a:t> </a:t>
            </a:r>
            <a:r>
              <a:rPr sz="818" spc="-10" dirty="0">
                <a:latin typeface="Calibri"/>
                <a:cs typeface="Calibri"/>
              </a:rPr>
              <a:t>i</a:t>
            </a:r>
            <a:r>
              <a:rPr sz="818" dirty="0">
                <a:latin typeface="Calibri"/>
                <a:cs typeface="Calibri"/>
              </a:rPr>
              <a:t>n</a:t>
            </a:r>
            <a:r>
              <a:rPr sz="818" spc="3" dirty="0">
                <a:latin typeface="Calibri"/>
                <a:cs typeface="Calibri"/>
              </a:rPr>
              <a:t> </a:t>
            </a:r>
            <a:r>
              <a:rPr sz="818" spc="-14" dirty="0">
                <a:latin typeface="Calibri"/>
                <a:cs typeface="Calibri"/>
              </a:rPr>
              <a:t>e</a:t>
            </a:r>
            <a:r>
              <a:rPr sz="818" dirty="0">
                <a:latin typeface="Calibri"/>
                <a:cs typeface="Calibri"/>
              </a:rPr>
              <a:t>ff</a:t>
            </a:r>
            <a:r>
              <a:rPr sz="818" spc="-7" dirty="0">
                <a:latin typeface="Calibri"/>
                <a:cs typeface="Calibri"/>
              </a:rPr>
              <a:t>o</a:t>
            </a:r>
            <a:r>
              <a:rPr sz="818" spc="-3" dirty="0">
                <a:latin typeface="Calibri"/>
                <a:cs typeface="Calibri"/>
              </a:rPr>
              <a:t>r</a:t>
            </a:r>
            <a:r>
              <a:rPr sz="818" dirty="0">
                <a:latin typeface="Calibri"/>
                <a:cs typeface="Calibri"/>
              </a:rPr>
              <a:t>ts</a:t>
            </a:r>
            <a:r>
              <a:rPr sz="818" spc="-7" dirty="0">
                <a:latin typeface="Calibri"/>
                <a:cs typeface="Calibri"/>
              </a:rPr>
              <a:t> </a:t>
            </a:r>
            <a:r>
              <a:rPr sz="818" spc="-10" dirty="0">
                <a:latin typeface="Calibri"/>
                <a:cs typeface="Calibri"/>
              </a:rPr>
              <a:t>t</a:t>
            </a:r>
            <a:r>
              <a:rPr sz="818" dirty="0">
                <a:latin typeface="Calibri"/>
                <a:cs typeface="Calibri"/>
              </a:rPr>
              <a:t>o</a:t>
            </a:r>
            <a:r>
              <a:rPr sz="818" spc="3" dirty="0">
                <a:latin typeface="Calibri"/>
                <a:cs typeface="Calibri"/>
              </a:rPr>
              <a:t> </a:t>
            </a:r>
            <a:r>
              <a:rPr sz="818" spc="-7" dirty="0">
                <a:latin typeface="Calibri"/>
                <a:cs typeface="Calibri"/>
              </a:rPr>
              <a:t>c</a:t>
            </a:r>
            <a:r>
              <a:rPr sz="818" dirty="0">
                <a:latin typeface="Calibri"/>
                <a:cs typeface="Calibri"/>
              </a:rPr>
              <a:t>ompl</a:t>
            </a:r>
            <a:r>
              <a:rPr sz="818" spc="-7" dirty="0">
                <a:latin typeface="Calibri"/>
                <a:cs typeface="Calibri"/>
              </a:rPr>
              <a:t>e</a:t>
            </a:r>
            <a:r>
              <a:rPr sz="818" spc="-3" dirty="0">
                <a:latin typeface="Calibri"/>
                <a:cs typeface="Calibri"/>
              </a:rPr>
              <a:t>te</a:t>
            </a:r>
            <a:r>
              <a:rPr sz="818" spc="-7" dirty="0">
                <a:latin typeface="Calibri"/>
                <a:cs typeface="Calibri"/>
              </a:rPr>
              <a:t> </a:t>
            </a:r>
            <a:r>
              <a:rPr sz="818" dirty="0">
                <a:latin typeface="Calibri"/>
                <a:cs typeface="Calibri"/>
              </a:rPr>
              <a:t>you</a:t>
            </a:r>
            <a:r>
              <a:rPr sz="818" spc="-3" dirty="0">
                <a:latin typeface="Calibri"/>
                <a:cs typeface="Calibri"/>
              </a:rPr>
              <a:t>r</a:t>
            </a:r>
            <a:r>
              <a:rPr sz="818" spc="-7" dirty="0">
                <a:latin typeface="Calibri"/>
                <a:cs typeface="Calibri"/>
              </a:rPr>
              <a:t> </a:t>
            </a:r>
            <a:r>
              <a:rPr sz="818" dirty="0">
                <a:latin typeface="Calibri"/>
                <a:cs typeface="Calibri"/>
              </a:rPr>
              <a:t>p</a:t>
            </a:r>
            <a:r>
              <a:rPr sz="818" spc="-3" dirty="0">
                <a:latin typeface="Calibri"/>
                <a:cs typeface="Calibri"/>
              </a:rPr>
              <a:t>r</a:t>
            </a:r>
            <a:r>
              <a:rPr sz="818" spc="-14" dirty="0">
                <a:latin typeface="Calibri"/>
                <a:cs typeface="Calibri"/>
              </a:rPr>
              <a:t>o</a:t>
            </a:r>
            <a:r>
              <a:rPr sz="818" spc="-3" dirty="0">
                <a:latin typeface="Calibri"/>
                <a:cs typeface="Calibri"/>
              </a:rPr>
              <a:t>je</a:t>
            </a:r>
            <a:r>
              <a:rPr sz="818" spc="-7" dirty="0">
                <a:latin typeface="Calibri"/>
                <a:cs typeface="Calibri"/>
              </a:rPr>
              <a:t>c</a:t>
            </a:r>
            <a:r>
              <a:rPr sz="818" spc="-3" dirty="0">
                <a:latin typeface="Calibri"/>
                <a:cs typeface="Calibri"/>
              </a:rPr>
              <a:t>t.</a:t>
            </a:r>
            <a:endParaRPr sz="818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29295" y="3305781"/>
            <a:ext cx="2464810" cy="2658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8659" algn="r"/>
            <a:r>
              <a:rPr sz="818" b="1" spc="-7" dirty="0">
                <a:latin typeface="Calibri"/>
                <a:cs typeface="Calibri"/>
              </a:rPr>
              <a:t>S</a:t>
            </a:r>
            <a:r>
              <a:rPr sz="818" b="1" spc="-14" dirty="0">
                <a:latin typeface="Calibri"/>
                <a:cs typeface="Calibri"/>
              </a:rPr>
              <a:t>U</a:t>
            </a:r>
            <a:r>
              <a:rPr sz="818" b="1" dirty="0">
                <a:latin typeface="Calibri"/>
                <a:cs typeface="Calibri"/>
              </a:rPr>
              <a:t>CCE</a:t>
            </a:r>
            <a:r>
              <a:rPr sz="818" b="1" spc="-7" dirty="0">
                <a:latin typeface="Calibri"/>
                <a:cs typeface="Calibri"/>
              </a:rPr>
              <a:t>SS</a:t>
            </a:r>
            <a:r>
              <a:rPr sz="818" b="1" spc="-3" dirty="0">
                <a:latin typeface="Calibri"/>
                <a:cs typeface="Calibri"/>
              </a:rPr>
              <a:t> </a:t>
            </a:r>
            <a:r>
              <a:rPr sz="818" b="1" dirty="0">
                <a:latin typeface="Calibri"/>
                <a:cs typeface="Calibri"/>
              </a:rPr>
              <a:t>ST</a:t>
            </a:r>
            <a:r>
              <a:rPr sz="818" b="1" spc="3" dirty="0">
                <a:latin typeface="Calibri"/>
                <a:cs typeface="Calibri"/>
              </a:rPr>
              <a:t>O</a:t>
            </a:r>
            <a:r>
              <a:rPr sz="818" b="1" spc="-10" dirty="0">
                <a:latin typeface="Calibri"/>
                <a:cs typeface="Calibri"/>
              </a:rPr>
              <a:t>R</a:t>
            </a:r>
            <a:r>
              <a:rPr sz="818" b="1" spc="-3" dirty="0">
                <a:latin typeface="Calibri"/>
                <a:cs typeface="Calibri"/>
              </a:rPr>
              <a:t>IES</a:t>
            </a:r>
            <a:endParaRPr sz="818">
              <a:latin typeface="Calibri"/>
              <a:cs typeface="Calibri"/>
            </a:endParaRPr>
          </a:p>
          <a:p>
            <a:pPr marL="8659">
              <a:spcBef>
                <a:spcPts val="17"/>
              </a:spcBef>
            </a:pPr>
            <a:r>
              <a:rPr sz="818" dirty="0">
                <a:latin typeface="Calibri"/>
                <a:cs typeface="Calibri"/>
              </a:rPr>
              <a:t>Describ</a:t>
            </a:r>
            <a:r>
              <a:rPr sz="818" spc="-7" dirty="0">
                <a:latin typeface="Calibri"/>
                <a:cs typeface="Calibri"/>
              </a:rPr>
              <a:t>e p</a:t>
            </a:r>
            <a:r>
              <a:rPr sz="818" spc="-3" dirty="0">
                <a:latin typeface="Calibri"/>
                <a:cs typeface="Calibri"/>
              </a:rPr>
              <a:t>r</a:t>
            </a:r>
            <a:r>
              <a:rPr sz="818" spc="-14" dirty="0">
                <a:latin typeface="Calibri"/>
                <a:cs typeface="Calibri"/>
              </a:rPr>
              <a:t>o</a:t>
            </a:r>
            <a:r>
              <a:rPr sz="818" spc="-3" dirty="0">
                <a:latin typeface="Calibri"/>
                <a:cs typeface="Calibri"/>
              </a:rPr>
              <a:t>je</a:t>
            </a:r>
            <a:r>
              <a:rPr sz="818" spc="-7" dirty="0">
                <a:latin typeface="Calibri"/>
                <a:cs typeface="Calibri"/>
              </a:rPr>
              <a:t>c</a:t>
            </a:r>
            <a:r>
              <a:rPr sz="818" spc="-3" dirty="0">
                <a:latin typeface="Calibri"/>
                <a:cs typeface="Calibri"/>
              </a:rPr>
              <a:t>t</a:t>
            </a:r>
            <a:r>
              <a:rPr sz="818" spc="3" dirty="0">
                <a:latin typeface="Calibri"/>
                <a:cs typeface="Calibri"/>
              </a:rPr>
              <a:t> </a:t>
            </a:r>
            <a:r>
              <a:rPr sz="818" spc="-10" dirty="0">
                <a:latin typeface="Calibri"/>
                <a:cs typeface="Calibri"/>
              </a:rPr>
              <a:t>s</a:t>
            </a:r>
            <a:r>
              <a:rPr sz="818" dirty="0">
                <a:latin typeface="Calibri"/>
                <a:cs typeface="Calibri"/>
              </a:rPr>
              <a:t>u</a:t>
            </a:r>
            <a:r>
              <a:rPr sz="818" spc="-7" dirty="0">
                <a:latin typeface="Calibri"/>
                <a:cs typeface="Calibri"/>
              </a:rPr>
              <a:t>cc</a:t>
            </a:r>
            <a:r>
              <a:rPr sz="818" spc="-3" dirty="0">
                <a:latin typeface="Calibri"/>
                <a:cs typeface="Calibri"/>
              </a:rPr>
              <a:t>ess</a:t>
            </a:r>
            <a:r>
              <a:rPr sz="818" spc="-7" dirty="0">
                <a:latin typeface="Calibri"/>
                <a:cs typeface="Calibri"/>
              </a:rPr>
              <a:t> </a:t>
            </a:r>
            <a:r>
              <a:rPr sz="818" dirty="0">
                <a:latin typeface="Calibri"/>
                <a:cs typeface="Calibri"/>
              </a:rPr>
              <a:t>st</a:t>
            </a:r>
            <a:r>
              <a:rPr sz="818" spc="-7" dirty="0">
                <a:latin typeface="Calibri"/>
                <a:cs typeface="Calibri"/>
              </a:rPr>
              <a:t>ories</a:t>
            </a:r>
            <a:r>
              <a:rPr sz="818" spc="3" dirty="0">
                <a:latin typeface="Calibri"/>
                <a:cs typeface="Calibri"/>
              </a:rPr>
              <a:t> </a:t>
            </a:r>
            <a:r>
              <a:rPr sz="818" spc="-10" dirty="0">
                <a:latin typeface="Calibri"/>
                <a:cs typeface="Calibri"/>
              </a:rPr>
              <a:t>i</a:t>
            </a:r>
            <a:r>
              <a:rPr sz="818" dirty="0">
                <a:latin typeface="Calibri"/>
                <a:cs typeface="Calibri"/>
              </a:rPr>
              <a:t>n</a:t>
            </a:r>
            <a:r>
              <a:rPr sz="818" spc="-3" dirty="0">
                <a:latin typeface="Calibri"/>
                <a:cs typeface="Calibri"/>
              </a:rPr>
              <a:t> this</a:t>
            </a:r>
            <a:r>
              <a:rPr sz="818" spc="-7" dirty="0">
                <a:latin typeface="Calibri"/>
                <a:cs typeface="Calibri"/>
              </a:rPr>
              <a:t> </a:t>
            </a:r>
            <a:r>
              <a:rPr sz="818" dirty="0">
                <a:latin typeface="Calibri"/>
                <a:cs typeface="Calibri"/>
              </a:rPr>
              <a:t>secti</a:t>
            </a:r>
            <a:r>
              <a:rPr sz="818" spc="-3" dirty="0">
                <a:latin typeface="Calibri"/>
                <a:cs typeface="Calibri"/>
              </a:rPr>
              <a:t>o</a:t>
            </a:r>
            <a:r>
              <a:rPr sz="818" dirty="0">
                <a:latin typeface="Calibri"/>
                <a:cs typeface="Calibri"/>
              </a:rPr>
              <a:t>n.</a:t>
            </a:r>
            <a:endParaRPr sz="818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29296" y="6234684"/>
            <a:ext cx="1721427" cy="1281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59">
              <a:tabLst>
                <a:tab pos="1712290" algn="l"/>
              </a:tabLst>
            </a:pPr>
            <a:r>
              <a:rPr sz="750" dirty="0">
                <a:latin typeface="Calibri"/>
                <a:cs typeface="Calibri"/>
              </a:rPr>
              <a:t>Prep</a:t>
            </a:r>
            <a:r>
              <a:rPr sz="750" spc="-3" dirty="0">
                <a:latin typeface="Calibri"/>
                <a:cs typeface="Calibri"/>
              </a:rPr>
              <a:t>a</a:t>
            </a:r>
            <a:r>
              <a:rPr sz="750" dirty="0">
                <a:latin typeface="Calibri"/>
                <a:cs typeface="Calibri"/>
              </a:rPr>
              <a:t>red</a:t>
            </a:r>
            <a:r>
              <a:rPr sz="750" spc="-1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by:</a:t>
            </a:r>
            <a:r>
              <a:rPr sz="750" spc="-3" dirty="0">
                <a:latin typeface="Calibri"/>
                <a:cs typeface="Calibri"/>
              </a:rPr>
              <a:t> </a:t>
            </a:r>
            <a:r>
              <a:rPr sz="750" u="sng" dirty="0">
                <a:latin typeface="Calibri"/>
                <a:cs typeface="Calibri"/>
              </a:rPr>
              <a:t> 	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56995" y="6234684"/>
            <a:ext cx="1054677" cy="1281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59">
              <a:tabLst>
                <a:tab pos="1045557" algn="l"/>
              </a:tabLst>
            </a:pPr>
            <a:r>
              <a:rPr sz="750" dirty="0">
                <a:latin typeface="Calibri"/>
                <a:cs typeface="Calibri"/>
              </a:rPr>
              <a:t>Dat</a:t>
            </a:r>
            <a:r>
              <a:rPr sz="750" spc="-7" dirty="0">
                <a:latin typeface="Calibri"/>
                <a:cs typeface="Calibri"/>
              </a:rPr>
              <a:t>e</a:t>
            </a:r>
            <a:r>
              <a:rPr sz="750" dirty="0">
                <a:latin typeface="Calibri"/>
                <a:cs typeface="Calibri"/>
              </a:rPr>
              <a:t>:</a:t>
            </a:r>
            <a:r>
              <a:rPr sz="750" spc="-7" dirty="0">
                <a:latin typeface="Calibri"/>
                <a:cs typeface="Calibri"/>
              </a:rPr>
              <a:t> </a:t>
            </a:r>
            <a:r>
              <a:rPr sz="750" u="sng" dirty="0">
                <a:latin typeface="Calibri"/>
                <a:cs typeface="Calibri"/>
              </a:rPr>
              <a:t> 	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05921" y="6234684"/>
            <a:ext cx="681038" cy="1281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59">
              <a:tabLst>
                <a:tab pos="360209" algn="l"/>
                <a:tab pos="671927" algn="l"/>
              </a:tabLst>
            </a:pPr>
            <a:r>
              <a:rPr sz="750" dirty="0">
                <a:latin typeface="Calibri"/>
                <a:cs typeface="Calibri"/>
              </a:rPr>
              <a:t>Pa</a:t>
            </a:r>
            <a:r>
              <a:rPr sz="750" spc="-3" dirty="0">
                <a:latin typeface="Calibri"/>
                <a:cs typeface="Calibri"/>
              </a:rPr>
              <a:t>g</a:t>
            </a:r>
            <a:r>
              <a:rPr sz="750" dirty="0">
                <a:latin typeface="Calibri"/>
                <a:cs typeface="Calibri"/>
              </a:rPr>
              <a:t>e</a:t>
            </a:r>
            <a:r>
              <a:rPr sz="750" spc="-7" dirty="0">
                <a:latin typeface="Calibri"/>
                <a:cs typeface="Calibri"/>
              </a:rPr>
              <a:t> </a:t>
            </a:r>
            <a:r>
              <a:rPr sz="750" u="sng" dirty="0">
                <a:latin typeface="Calibri"/>
                <a:cs typeface="Calibri"/>
              </a:rPr>
              <a:t> 	</a:t>
            </a:r>
            <a:r>
              <a:rPr sz="750" spc="3" dirty="0">
                <a:latin typeface="Calibri"/>
                <a:cs typeface="Calibri"/>
              </a:rPr>
              <a:t>o</a:t>
            </a:r>
            <a:r>
              <a:rPr sz="750" dirty="0">
                <a:latin typeface="Calibri"/>
                <a:cs typeface="Calibri"/>
              </a:rPr>
              <a:t>f</a:t>
            </a:r>
            <a:r>
              <a:rPr sz="750" spc="-7" dirty="0">
                <a:latin typeface="Calibri"/>
                <a:cs typeface="Calibri"/>
              </a:rPr>
              <a:t> </a:t>
            </a:r>
            <a:r>
              <a:rPr sz="750" u="sng" dirty="0">
                <a:latin typeface="Calibri"/>
                <a:cs typeface="Calibri"/>
              </a:rPr>
              <a:t> 	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18472" y="863745"/>
            <a:ext cx="4513551" cy="2266517"/>
          </a:xfrm>
          <a:custGeom>
            <a:avLst/>
            <a:gdLst/>
            <a:ahLst/>
            <a:cxnLst/>
            <a:rect l="l" t="t" r="r" b="b"/>
            <a:pathLst>
              <a:path w="6619875" h="3324225">
                <a:moveTo>
                  <a:pt x="0" y="3324225"/>
                </a:moveTo>
                <a:lnTo>
                  <a:pt x="6619875" y="3324225"/>
                </a:lnTo>
                <a:lnTo>
                  <a:pt x="6619875" y="0"/>
                </a:lnTo>
                <a:lnTo>
                  <a:pt x="0" y="0"/>
                </a:lnTo>
                <a:lnTo>
                  <a:pt x="0" y="33242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" name="object 8"/>
          <p:cNvSpPr/>
          <p:nvPr/>
        </p:nvSpPr>
        <p:spPr>
          <a:xfrm>
            <a:off x="2318472" y="3682296"/>
            <a:ext cx="4513551" cy="2357438"/>
          </a:xfrm>
          <a:custGeom>
            <a:avLst/>
            <a:gdLst/>
            <a:ahLst/>
            <a:cxnLst/>
            <a:rect l="l" t="t" r="r" b="b"/>
            <a:pathLst>
              <a:path w="6619875" h="3457575">
                <a:moveTo>
                  <a:pt x="0" y="3457575"/>
                </a:moveTo>
                <a:lnTo>
                  <a:pt x="6619875" y="3457575"/>
                </a:lnTo>
                <a:lnTo>
                  <a:pt x="6619875" y="0"/>
                </a:lnTo>
                <a:lnTo>
                  <a:pt x="0" y="0"/>
                </a:lnTo>
                <a:lnTo>
                  <a:pt x="0" y="34575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59"/>
            <a:r>
              <a:rPr sz="750" dirty="0">
                <a:latin typeface="Calibri"/>
                <a:cs typeface="Calibri"/>
              </a:rPr>
              <a:t>Re</a:t>
            </a:r>
            <a:r>
              <a:rPr sz="750" spc="3" dirty="0">
                <a:latin typeface="Calibri"/>
                <a:cs typeface="Calibri"/>
              </a:rPr>
              <a:t>v</a:t>
            </a:r>
            <a:r>
              <a:rPr sz="750" dirty="0">
                <a:latin typeface="Calibri"/>
                <a:cs typeface="Calibri"/>
              </a:rPr>
              <a:t>i</a:t>
            </a:r>
            <a:r>
              <a:rPr sz="750" spc="-10" dirty="0">
                <a:latin typeface="Calibri"/>
                <a:cs typeface="Calibri"/>
              </a:rPr>
              <a:t>s</a:t>
            </a:r>
            <a:r>
              <a:rPr sz="750" dirty="0">
                <a:latin typeface="Calibri"/>
                <a:cs typeface="Calibri"/>
              </a:rPr>
              <a:t>ed </a:t>
            </a:r>
            <a:r>
              <a:rPr sz="750" spc="-7" dirty="0">
                <a:latin typeface="Calibri"/>
                <a:cs typeface="Calibri"/>
              </a:rPr>
              <a:t>7</a:t>
            </a:r>
            <a:r>
              <a:rPr sz="750" dirty="0">
                <a:latin typeface="Calibri"/>
                <a:cs typeface="Calibri"/>
              </a:rPr>
              <a:t>/</a:t>
            </a:r>
            <a:r>
              <a:rPr sz="750" spc="-7" dirty="0">
                <a:latin typeface="Calibri"/>
                <a:cs typeface="Calibri"/>
              </a:rPr>
              <a:t>23</a:t>
            </a:r>
            <a:r>
              <a:rPr sz="750" dirty="0">
                <a:latin typeface="Calibri"/>
                <a:cs typeface="Calibri"/>
              </a:rPr>
              <a:t>/</a:t>
            </a:r>
            <a:r>
              <a:rPr sz="750" spc="-7" dirty="0">
                <a:latin typeface="Calibri"/>
                <a:cs typeface="Calibri"/>
              </a:rPr>
              <a:t>2</a:t>
            </a:r>
            <a:r>
              <a:rPr sz="750" dirty="0">
                <a:latin typeface="Calibri"/>
                <a:cs typeface="Calibri"/>
              </a:rPr>
              <a:t>0</a:t>
            </a:r>
            <a:r>
              <a:rPr sz="750" spc="-7" dirty="0">
                <a:latin typeface="Calibri"/>
                <a:cs typeface="Calibri"/>
              </a:rPr>
              <a:t>1</a:t>
            </a:r>
            <a:r>
              <a:rPr sz="750" dirty="0">
                <a:latin typeface="Calibri"/>
                <a:cs typeface="Calibri"/>
              </a:rPr>
              <a:t>9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62338" y="6581947"/>
            <a:ext cx="1494559" cy="1281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59"/>
            <a:r>
              <a:rPr sz="750" dirty="0">
                <a:latin typeface="Calibri"/>
                <a:cs typeface="Calibri"/>
              </a:rPr>
              <a:t>S</a:t>
            </a:r>
            <a:r>
              <a:rPr sz="750" spc="-7" dirty="0">
                <a:latin typeface="Calibri"/>
                <a:cs typeface="Calibri"/>
              </a:rPr>
              <a:t>u</a:t>
            </a:r>
            <a:r>
              <a:rPr sz="750" spc="-3" dirty="0">
                <a:latin typeface="Calibri"/>
                <a:cs typeface="Calibri"/>
              </a:rPr>
              <a:t>bg</a:t>
            </a:r>
            <a:r>
              <a:rPr sz="750" dirty="0">
                <a:latin typeface="Calibri"/>
                <a:cs typeface="Calibri"/>
              </a:rPr>
              <a:t>ra</a:t>
            </a:r>
            <a:r>
              <a:rPr sz="750" spc="-7" dirty="0">
                <a:latin typeface="Calibri"/>
                <a:cs typeface="Calibri"/>
              </a:rPr>
              <a:t>n</a:t>
            </a:r>
            <a:r>
              <a:rPr sz="750" dirty="0">
                <a:latin typeface="Calibri"/>
                <a:cs typeface="Calibri"/>
              </a:rPr>
              <a:t>tee Qu</a:t>
            </a:r>
            <a:r>
              <a:rPr sz="750" spc="-3" dirty="0">
                <a:latin typeface="Calibri"/>
                <a:cs typeface="Calibri"/>
              </a:rPr>
              <a:t>a</a:t>
            </a:r>
            <a:r>
              <a:rPr sz="750" dirty="0">
                <a:latin typeface="Calibri"/>
                <a:cs typeface="Calibri"/>
              </a:rPr>
              <a:t>r</a:t>
            </a:r>
            <a:r>
              <a:rPr sz="750" spc="-10" dirty="0">
                <a:latin typeface="Calibri"/>
                <a:cs typeface="Calibri"/>
              </a:rPr>
              <a:t>t</a:t>
            </a:r>
            <a:r>
              <a:rPr sz="750" dirty="0">
                <a:latin typeface="Calibri"/>
                <a:cs typeface="Calibri"/>
              </a:rPr>
              <a:t>erly</a:t>
            </a:r>
            <a:r>
              <a:rPr sz="750" spc="-3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P</a:t>
            </a:r>
            <a:r>
              <a:rPr sz="750" spc="-10" dirty="0">
                <a:latin typeface="Calibri"/>
                <a:cs typeface="Calibri"/>
              </a:rPr>
              <a:t>r</a:t>
            </a:r>
            <a:r>
              <a:rPr sz="750" spc="3" dirty="0">
                <a:latin typeface="Calibri"/>
                <a:cs typeface="Calibri"/>
              </a:rPr>
              <a:t>o</a:t>
            </a:r>
            <a:r>
              <a:rPr sz="750" spc="-14" dirty="0">
                <a:latin typeface="Calibri"/>
                <a:cs typeface="Calibri"/>
              </a:rPr>
              <a:t>g</a:t>
            </a:r>
            <a:r>
              <a:rPr sz="750" dirty="0">
                <a:latin typeface="Calibri"/>
                <a:cs typeface="Calibri"/>
              </a:rPr>
              <a:t>ress </a:t>
            </a:r>
            <a:r>
              <a:rPr sz="750" spc="-10" dirty="0">
                <a:latin typeface="Calibri"/>
                <a:cs typeface="Calibri"/>
              </a:rPr>
              <a:t>R</a:t>
            </a:r>
            <a:r>
              <a:rPr sz="750" dirty="0">
                <a:latin typeface="Calibri"/>
                <a:cs typeface="Calibri"/>
              </a:rPr>
              <a:t>eport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59"/>
            <a:r>
              <a:rPr sz="750" dirty="0">
                <a:latin typeface="Calibri"/>
                <a:cs typeface="Calibri"/>
              </a:rPr>
              <a:t>OA</a:t>
            </a:r>
            <a:r>
              <a:rPr sz="750" spc="-3" dirty="0">
                <a:latin typeface="Calibri"/>
                <a:cs typeface="Calibri"/>
              </a:rPr>
              <a:t>IV-</a:t>
            </a:r>
            <a:r>
              <a:rPr sz="750" dirty="0">
                <a:latin typeface="Calibri"/>
                <a:cs typeface="Calibri"/>
              </a:rPr>
              <a:t>06</a:t>
            </a:r>
            <a:endParaRPr sz="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4162" y="1219961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25908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31480" y="304800"/>
            <a:ext cx="731520" cy="731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509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spc="-25" dirty="0">
                <a:solidFill>
                  <a:srgbClr val="092F75"/>
                </a:solidFill>
                <a:latin typeface="Arial"/>
                <a:cs typeface="Arial"/>
              </a:rPr>
              <a:t>Roles</a:t>
            </a:r>
            <a:r>
              <a:rPr sz="4000" spc="10" dirty="0">
                <a:solidFill>
                  <a:srgbClr val="092F75"/>
                </a:solidFill>
                <a:latin typeface="Arial"/>
                <a:cs typeface="Arial"/>
              </a:rPr>
              <a:t> </a:t>
            </a:r>
            <a:r>
              <a:rPr sz="4000" spc="-20" dirty="0">
                <a:solidFill>
                  <a:srgbClr val="092F75"/>
                </a:solidFill>
                <a:latin typeface="Arial"/>
                <a:cs typeface="Arial"/>
              </a:rPr>
              <a:t>of</a:t>
            </a:r>
            <a:r>
              <a:rPr sz="4000" spc="-5" dirty="0">
                <a:solidFill>
                  <a:srgbClr val="092F75"/>
                </a:solidFill>
                <a:latin typeface="Arial"/>
                <a:cs typeface="Arial"/>
              </a:rPr>
              <a:t> </a:t>
            </a:r>
            <a:r>
              <a:rPr sz="4000" spc="-25" dirty="0">
                <a:solidFill>
                  <a:srgbClr val="092F75"/>
                </a:solidFill>
                <a:latin typeface="Arial"/>
                <a:cs typeface="Arial"/>
              </a:rPr>
              <a:t>Subgrantees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629613"/>
            <a:ext cx="8041005" cy="27089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257810">
              <a:lnSpc>
                <a:spcPct val="100099"/>
              </a:lnSpc>
            </a:pPr>
            <a:r>
              <a:rPr sz="2000" dirty="0">
                <a:latin typeface="Calibri"/>
                <a:cs typeface="Calibri"/>
              </a:rPr>
              <a:t>As 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subg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nt</a:t>
            </a:r>
            <a:r>
              <a:rPr sz="2000" spc="0" dirty="0">
                <a:latin typeface="Calibri"/>
                <a:cs typeface="Calibri"/>
              </a:rPr>
              <a:t>ee,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y</a:t>
            </a:r>
            <a:r>
              <a:rPr sz="2000" spc="0" dirty="0">
                <a:latin typeface="Calibri"/>
                <a:cs typeface="Calibri"/>
              </a:rPr>
              <a:t>our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0" dirty="0">
                <a:latin typeface="Calibri"/>
                <a:cs typeface="Calibri"/>
              </a:rPr>
              <a:t>ole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in </a:t>
            </a:r>
            <a:r>
              <a:rPr sz="2000" spc="5" dirty="0">
                <a:latin typeface="Calibri"/>
                <a:cs typeface="Calibri"/>
              </a:rPr>
              <a:t>p</a:t>
            </a:r>
            <a:r>
              <a:rPr sz="2000" spc="0" dirty="0">
                <a:latin typeface="Calibri"/>
                <a:cs typeface="Calibri"/>
              </a:rPr>
              <a:t>er</a:t>
            </a:r>
            <a:r>
              <a:rPr sz="2000" spc="-40" dirty="0">
                <a:latin typeface="Calibri"/>
                <a:cs typeface="Calibri"/>
              </a:rPr>
              <a:t>f</a:t>
            </a:r>
            <a:r>
              <a:rPr sz="2000" spc="0" dirty="0">
                <a:latin typeface="Calibri"/>
                <a:cs typeface="Calibri"/>
              </a:rPr>
              <a:t>or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spc="0" dirty="0">
                <a:latin typeface="Calibri"/>
                <a:cs typeface="Calibri"/>
              </a:rPr>
              <a:t>an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m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0" dirty="0">
                <a:latin typeface="Calibri"/>
                <a:cs typeface="Calibri"/>
              </a:rPr>
              <a:t>asu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spc="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spc="0" dirty="0">
                <a:latin typeface="Calibri"/>
                <a:cs typeface="Calibri"/>
              </a:rPr>
              <a:t>t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0" dirty="0">
                <a:latin typeface="Calibri"/>
                <a:cs typeface="Calibri"/>
              </a:rPr>
              <a:t>eporting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includes the </a:t>
            </a:r>
            <a:r>
              <a:rPr sz="2000" spc="-35" dirty="0">
                <a:latin typeface="Calibri"/>
                <a:cs typeface="Calibri"/>
              </a:rPr>
              <a:t>f</a:t>
            </a:r>
            <a:r>
              <a:rPr sz="2000" spc="0" dirty="0">
                <a:latin typeface="Calibri"/>
                <a:cs typeface="Calibri"/>
              </a:rPr>
              <a:t>ol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0" dirty="0">
                <a:latin typeface="Calibri"/>
                <a:cs typeface="Calibri"/>
              </a:rPr>
              <a:t>w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0" dirty="0">
                <a:latin typeface="Calibri"/>
                <a:cs typeface="Calibri"/>
              </a:rPr>
              <a:t>n</a:t>
            </a:r>
            <a:r>
              <a:rPr sz="2000" spc="10" dirty="0">
                <a:latin typeface="Calibri"/>
                <a:cs typeface="Calibri"/>
              </a:rPr>
              <a:t>g</a:t>
            </a:r>
            <a:r>
              <a:rPr sz="2000" spc="0" dirty="0">
                <a:latin typeface="Calibri"/>
                <a:cs typeface="Calibri"/>
              </a:rPr>
              <a:t>—</a:t>
            </a:r>
            <a:endParaRPr sz="2000">
              <a:latin typeface="Calibri"/>
              <a:cs typeface="Calibri"/>
            </a:endParaRPr>
          </a:p>
          <a:p>
            <a:pPr marL="355600" marR="26289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Ide</a:t>
            </a:r>
            <a:r>
              <a:rPr sz="2000" spc="-15" dirty="0">
                <a:latin typeface="Calibri"/>
                <a:cs typeface="Calibri"/>
              </a:rPr>
              <a:t>n</a:t>
            </a:r>
            <a:r>
              <a:rPr sz="2000" spc="0" dirty="0">
                <a:latin typeface="Calibri"/>
                <a:cs typeface="Calibri"/>
              </a:rPr>
              <a:t>ti</a:t>
            </a:r>
            <a:r>
              <a:rPr sz="2000" spc="5" dirty="0">
                <a:latin typeface="Calibri"/>
                <a:cs typeface="Calibri"/>
              </a:rPr>
              <a:t>f</a:t>
            </a:r>
            <a:r>
              <a:rPr sz="2000" spc="0" dirty="0">
                <a:latin typeface="Calibri"/>
                <a:cs typeface="Calibri"/>
              </a:rPr>
              <a:t>ying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in</a:t>
            </a:r>
            <a:r>
              <a:rPr sz="2000" spc="5" dirty="0">
                <a:latin typeface="Calibri"/>
                <a:cs typeface="Calibri"/>
              </a:rPr>
              <a:t>d</a:t>
            </a:r>
            <a:r>
              <a:rPr sz="2000" spc="0" dirty="0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v</a:t>
            </a:r>
            <a:r>
              <a:rPr sz="2000" spc="0" dirty="0">
                <a:latin typeface="Calibri"/>
                <a:cs typeface="Calibri"/>
              </a:rPr>
              <a:t>id</a:t>
            </a:r>
            <a:r>
              <a:rPr sz="2000" spc="5" dirty="0">
                <a:latin typeface="Calibri"/>
                <a:cs typeface="Calibri"/>
              </a:rPr>
              <a:t>u</a:t>
            </a:r>
            <a:r>
              <a:rPr sz="2000" spc="0" dirty="0">
                <a:latin typeface="Calibri"/>
                <a:cs typeface="Calibri"/>
              </a:rPr>
              <a:t>als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who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need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45" dirty="0">
                <a:latin typeface="Calibri"/>
                <a:cs typeface="Calibri"/>
              </a:rPr>
              <a:t>s</a:t>
            </a:r>
            <a:r>
              <a:rPr sz="2000" spc="-20" dirty="0">
                <a:latin typeface="Calibri"/>
                <a:cs typeface="Calibri"/>
              </a:rPr>
              <a:t>y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0" dirty="0">
                <a:latin typeface="Calibri"/>
                <a:cs typeface="Calibri"/>
              </a:rPr>
              <a:t>em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ac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0" dirty="0">
                <a:latin typeface="Calibri"/>
                <a:cs typeface="Calibri"/>
              </a:rPr>
              <a:t>ess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and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unde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0" dirty="0">
                <a:latin typeface="Calibri"/>
                <a:cs typeface="Calibri"/>
              </a:rPr>
              <a:t>anding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wh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spc="0" dirty="0">
                <a:latin typeface="Calibri"/>
                <a:cs typeface="Calibri"/>
              </a:rPr>
              <a:t>t d</a:t>
            </a:r>
            <a:r>
              <a:rPr sz="2000" spc="-25" dirty="0">
                <a:latin typeface="Calibri"/>
                <a:cs typeface="Calibri"/>
              </a:rPr>
              <a:t>at</a:t>
            </a:r>
            <a:r>
              <a:rPr sz="2000" spc="0" dirty="0">
                <a:latin typeface="Calibri"/>
                <a:cs typeface="Calibri"/>
              </a:rPr>
              <a:t>a t</a:t>
            </a:r>
            <a:r>
              <a:rPr sz="2000" spc="5" dirty="0">
                <a:latin typeface="Calibri"/>
                <a:cs typeface="Calibri"/>
              </a:rPr>
              <a:t>h</a:t>
            </a:r>
            <a:r>
              <a:rPr sz="2000" spc="0" dirty="0">
                <a:latin typeface="Calibri"/>
                <a:cs typeface="Calibri"/>
              </a:rPr>
              <a:t>e </a:t>
            </a:r>
            <a:r>
              <a:rPr sz="2000" spc="5" dirty="0">
                <a:latin typeface="Calibri"/>
                <a:cs typeface="Calibri"/>
              </a:rPr>
              <a:t>g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0" dirty="0">
                <a:latin typeface="Calibri"/>
                <a:cs typeface="Calibri"/>
              </a:rPr>
              <a:t>a</a:t>
            </a:r>
            <a:r>
              <a:rPr sz="2000" spc="-20" dirty="0">
                <a:latin typeface="Calibri"/>
                <a:cs typeface="Calibri"/>
              </a:rPr>
              <a:t>n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0" dirty="0">
                <a:latin typeface="Calibri"/>
                <a:cs typeface="Calibri"/>
              </a:rPr>
              <a:t>ee wi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spc="0" dirty="0">
                <a:latin typeface="Calibri"/>
                <a:cs typeface="Calibri"/>
              </a:rPr>
              <a:t>l need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y</a:t>
            </a:r>
            <a:r>
              <a:rPr sz="2000" spc="0" dirty="0">
                <a:latin typeface="Calibri"/>
                <a:cs typeface="Calibri"/>
              </a:rPr>
              <a:t>ou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0" dirty="0">
                <a:latin typeface="Calibri"/>
                <a:cs typeface="Calibri"/>
              </a:rPr>
              <a:t>o e</a:t>
            </a:r>
            <a:r>
              <a:rPr sz="2000" spc="-15" dirty="0">
                <a:latin typeface="Calibri"/>
                <a:cs typeface="Calibri"/>
              </a:rPr>
              <a:t>n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0" dirty="0">
                <a:latin typeface="Calibri"/>
                <a:cs typeface="Calibri"/>
              </a:rPr>
              <a:t>er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i</a:t>
            </a:r>
            <a:r>
              <a:rPr sz="2000" spc="-25" dirty="0">
                <a:latin typeface="Calibri"/>
                <a:cs typeface="Calibri"/>
              </a:rPr>
              <a:t>nt</a:t>
            </a:r>
            <a:r>
              <a:rPr sz="2000" spc="0" dirty="0">
                <a:latin typeface="Calibri"/>
                <a:cs typeface="Calibri"/>
              </a:rPr>
              <a:t>o the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45" dirty="0">
                <a:latin typeface="Calibri"/>
                <a:cs typeface="Calibri"/>
              </a:rPr>
              <a:t>s</a:t>
            </a:r>
            <a:r>
              <a:rPr sz="2000" spc="-20" dirty="0">
                <a:latin typeface="Calibri"/>
                <a:cs typeface="Calibri"/>
              </a:rPr>
              <a:t>y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0" dirty="0">
                <a:latin typeface="Calibri"/>
                <a:cs typeface="Calibri"/>
              </a:rPr>
              <a:t>em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Co</a:t>
            </a:r>
            <a:r>
              <a:rPr sz="2000" spc="-20" dirty="0">
                <a:latin typeface="Calibri"/>
                <a:cs typeface="Calibri"/>
              </a:rPr>
              <a:t>n</a:t>
            </a:r>
            <a:r>
              <a:rPr sz="2000" spc="0" dirty="0">
                <a:latin typeface="Calibri"/>
                <a:cs typeface="Calibri"/>
              </a:rPr>
              <a:t>tr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0" dirty="0">
                <a:latin typeface="Calibri"/>
                <a:cs typeface="Calibri"/>
              </a:rPr>
              <a:t>buting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spc="-40" dirty="0">
                <a:latin typeface="Calibri"/>
                <a:cs typeface="Calibri"/>
              </a:rPr>
              <a:t>f</a:t>
            </a:r>
            <a:r>
              <a:rPr sz="2000" spc="0" dirty="0">
                <a:latin typeface="Calibri"/>
                <a:cs typeface="Calibri"/>
              </a:rPr>
              <a:t>orm</a:t>
            </a:r>
            <a:r>
              <a:rPr sz="2000" spc="-30" dirty="0">
                <a:latin typeface="Calibri"/>
                <a:cs typeface="Calibri"/>
              </a:rPr>
              <a:t>a</a:t>
            </a:r>
            <a:r>
              <a:rPr sz="2000" spc="0" dirty="0">
                <a:latin typeface="Calibri"/>
                <a:cs typeface="Calibri"/>
              </a:rPr>
              <a:t>tion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0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the </a:t>
            </a:r>
            <a:r>
              <a:rPr sz="2000" spc="5" dirty="0">
                <a:latin typeface="Calibri"/>
                <a:cs typeface="Calibri"/>
              </a:rPr>
              <a:t>S</a:t>
            </a:r>
            <a:r>
              <a:rPr sz="2000" spc="0" dirty="0">
                <a:latin typeface="Calibri"/>
                <a:cs typeface="Calibri"/>
              </a:rPr>
              <a:t>ubg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0" dirty="0">
                <a:latin typeface="Calibri"/>
                <a:cs typeface="Calibri"/>
              </a:rPr>
              <a:t>a</a:t>
            </a:r>
            <a:r>
              <a:rPr sz="2000" spc="-20" dirty="0">
                <a:latin typeface="Calibri"/>
                <a:cs typeface="Calibri"/>
              </a:rPr>
              <a:t>n</a:t>
            </a:r>
            <a:r>
              <a:rPr sz="2000" spc="0" dirty="0">
                <a:latin typeface="Calibri"/>
                <a:cs typeface="Calibri"/>
              </a:rPr>
              <a:t>t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w</a:t>
            </a:r>
            <a:r>
              <a:rPr sz="2000" spc="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0" dirty="0">
                <a:latin typeface="Calibri"/>
                <a:cs typeface="Calibri"/>
              </a:rPr>
              <a:t>eport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(SA</a:t>
            </a:r>
            <a:r>
              <a:rPr sz="2000" spc="5" dirty="0">
                <a:latin typeface="Calibri"/>
                <a:cs typeface="Calibri"/>
              </a:rPr>
              <a:t>R</a:t>
            </a:r>
            <a:r>
              <a:rPr sz="2000" spc="0" dirty="0">
                <a:latin typeface="Calibri"/>
                <a:cs typeface="Calibri"/>
              </a:rPr>
              <a:t>),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if di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0" dirty="0">
                <a:latin typeface="Calibri"/>
                <a:cs typeface="Calibri"/>
              </a:rPr>
              <a:t>ec</a:t>
            </a:r>
            <a:r>
              <a:rPr sz="2000" spc="-20" dirty="0">
                <a:latin typeface="Calibri"/>
                <a:cs typeface="Calibri"/>
              </a:rPr>
              <a:t>t</a:t>
            </a:r>
            <a:r>
              <a:rPr sz="2000" spc="0" dirty="0">
                <a:latin typeface="Calibri"/>
                <a:cs typeface="Calibri"/>
              </a:rPr>
              <a:t>ed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b</a:t>
            </a:r>
            <a:r>
              <a:rPr sz="2000" spc="0" dirty="0">
                <a:latin typeface="Calibri"/>
                <a:cs typeface="Calibri"/>
              </a:rPr>
              <a:t>y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the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g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nt</a:t>
            </a:r>
            <a:r>
              <a:rPr sz="2000" spc="0" dirty="0">
                <a:latin typeface="Calibri"/>
                <a:cs typeface="Calibri"/>
              </a:rPr>
              <a:t>ee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E</a:t>
            </a:r>
            <a:r>
              <a:rPr sz="2000" spc="-20" dirty="0">
                <a:latin typeface="Calibri"/>
                <a:cs typeface="Calibri"/>
              </a:rPr>
              <a:t>n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0" dirty="0">
                <a:latin typeface="Calibri"/>
                <a:cs typeface="Calibri"/>
              </a:rPr>
              <a:t>er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0" dirty="0">
                <a:latin typeface="Calibri"/>
                <a:cs typeface="Calibri"/>
              </a:rPr>
              <a:t>ng per</a:t>
            </a:r>
            <a:r>
              <a:rPr sz="2000" spc="-40" dirty="0">
                <a:latin typeface="Calibri"/>
                <a:cs typeface="Calibri"/>
              </a:rPr>
              <a:t>f</a:t>
            </a:r>
            <a:r>
              <a:rPr sz="2000" spc="0" dirty="0">
                <a:latin typeface="Calibri"/>
                <a:cs typeface="Calibri"/>
              </a:rPr>
              <a:t>ormance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measu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0" dirty="0">
                <a:latin typeface="Calibri"/>
                <a:cs typeface="Calibri"/>
              </a:rPr>
              <a:t>es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quar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spc="0" dirty="0">
                <a:latin typeface="Calibri"/>
                <a:cs typeface="Calibri"/>
              </a:rPr>
              <a:t>er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spc="-140" dirty="0">
                <a:latin typeface="Calibri"/>
                <a:cs typeface="Calibri"/>
              </a:rPr>
              <a:t>y</a:t>
            </a:r>
            <a:r>
              <a:rPr sz="2000" spc="0" dirty="0">
                <a:latin typeface="Calibri"/>
                <a:cs typeface="Calibri"/>
              </a:rPr>
              <a:t>, 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0" dirty="0">
                <a:latin typeface="Calibri"/>
                <a:cs typeface="Calibri"/>
              </a:rPr>
              <a:t>f </a:t>
            </a:r>
            <a:r>
              <a:rPr sz="2000" spc="5" dirty="0">
                <a:latin typeface="Calibri"/>
                <a:cs typeface="Calibri"/>
              </a:rPr>
              <a:t>d</a:t>
            </a:r>
            <a:r>
              <a:rPr sz="2000" spc="0" dirty="0">
                <a:latin typeface="Calibri"/>
                <a:cs typeface="Calibri"/>
              </a:rPr>
              <a:t>i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0" dirty="0">
                <a:latin typeface="Calibri"/>
                <a:cs typeface="Calibri"/>
              </a:rPr>
              <a:t>ec</a:t>
            </a:r>
            <a:r>
              <a:rPr sz="2000" spc="-20" dirty="0">
                <a:latin typeface="Calibri"/>
                <a:cs typeface="Calibri"/>
              </a:rPr>
              <a:t>t</a:t>
            </a:r>
            <a:r>
              <a:rPr sz="2000" spc="0" dirty="0">
                <a:latin typeface="Calibri"/>
                <a:cs typeface="Calibri"/>
              </a:rPr>
              <a:t>ed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by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the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g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0" dirty="0">
                <a:latin typeface="Calibri"/>
                <a:cs typeface="Calibri"/>
              </a:rPr>
              <a:t>a</a:t>
            </a:r>
            <a:r>
              <a:rPr sz="2000" spc="-20" dirty="0">
                <a:latin typeface="Calibri"/>
                <a:cs typeface="Calibri"/>
              </a:rPr>
              <a:t>n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0" dirty="0">
                <a:latin typeface="Calibri"/>
                <a:cs typeface="Calibri"/>
              </a:rPr>
              <a:t>ee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Clar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5" dirty="0">
                <a:latin typeface="Calibri"/>
                <a:cs typeface="Calibri"/>
              </a:rPr>
              <a:t>f</a:t>
            </a:r>
            <a:r>
              <a:rPr sz="2000" spc="0" dirty="0">
                <a:latin typeface="Calibri"/>
                <a:cs typeface="Calibri"/>
              </a:rPr>
              <a:t>ying and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upd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spc="0" dirty="0">
                <a:latin typeface="Calibri"/>
                <a:cs typeface="Calibri"/>
              </a:rPr>
              <a:t>ting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d</a:t>
            </a:r>
            <a:r>
              <a:rPr sz="2000" spc="-25" dirty="0">
                <a:latin typeface="Calibri"/>
                <a:cs typeface="Calibri"/>
              </a:rPr>
              <a:t>at</a:t>
            </a:r>
            <a:r>
              <a:rPr sz="2000" spc="0" dirty="0">
                <a:latin typeface="Calibri"/>
                <a:cs typeface="Calibri"/>
              </a:rPr>
              <a:t>a in 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0" dirty="0">
                <a:latin typeface="Calibri"/>
                <a:cs typeface="Calibri"/>
              </a:rPr>
              <a:t>espo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spc="0" dirty="0">
                <a:latin typeface="Calibri"/>
                <a:cs typeface="Calibri"/>
              </a:rPr>
              <a:t>se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0" dirty="0">
                <a:latin typeface="Calibri"/>
                <a:cs typeface="Calibri"/>
              </a:rPr>
              <a:t>o a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spc="0" dirty="0">
                <a:latin typeface="Calibri"/>
                <a:cs typeface="Calibri"/>
              </a:rPr>
              <a:t>y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in</a:t>
            </a:r>
            <a:r>
              <a:rPr sz="2000" spc="5" dirty="0">
                <a:latin typeface="Calibri"/>
                <a:cs typeface="Calibri"/>
              </a:rPr>
              <a:t>q</a:t>
            </a:r>
            <a:r>
              <a:rPr sz="2000" spc="0" dirty="0">
                <a:latin typeface="Calibri"/>
                <a:cs typeface="Calibri"/>
              </a:rPr>
              <a:t>ui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spc="0" dirty="0">
                <a:latin typeface="Calibri"/>
                <a:cs typeface="Calibri"/>
              </a:rPr>
              <a:t>ies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f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0" dirty="0">
                <a:latin typeface="Calibri"/>
                <a:cs typeface="Calibri"/>
              </a:rPr>
              <a:t>om t</a:t>
            </a:r>
            <a:r>
              <a:rPr sz="2000" spc="5" dirty="0">
                <a:latin typeface="Calibri"/>
                <a:cs typeface="Calibri"/>
              </a:rPr>
              <a:t>h</a:t>
            </a:r>
            <a:r>
              <a:rPr sz="2000" spc="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g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0" dirty="0">
                <a:latin typeface="Calibri"/>
                <a:cs typeface="Calibri"/>
              </a:rPr>
              <a:t>a</a:t>
            </a:r>
            <a:r>
              <a:rPr sz="2000" spc="-20" dirty="0">
                <a:latin typeface="Calibri"/>
                <a:cs typeface="Calibri"/>
              </a:rPr>
              <a:t>n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0" dirty="0">
                <a:latin typeface="Calibri"/>
                <a:cs typeface="Calibri"/>
              </a:rPr>
              <a:t>ee.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47800" y="2286000"/>
            <a:ext cx="6503034" cy="914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0" algn="ctr">
              <a:lnSpc>
                <a:spcPct val="100000"/>
              </a:lnSpc>
            </a:pPr>
            <a:r>
              <a:rPr lang="en-US" sz="5400" spc="-210" dirty="0">
                <a:solidFill>
                  <a:srgbClr val="FFFFFF"/>
                </a:solidFill>
                <a:latin typeface="Arial"/>
                <a:cs typeface="Arial"/>
              </a:rPr>
              <a:t>Monthly Activity Log</a:t>
            </a:r>
            <a:endParaRPr sz="5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92377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92474" y="330797"/>
            <a:ext cx="2432797" cy="27790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7871" marR="11206" indent="-457224">
              <a:lnSpc>
                <a:spcPct val="110000"/>
              </a:lnSpc>
            </a:pPr>
            <a:r>
              <a:rPr sz="794" spc="66" dirty="0">
                <a:latin typeface="Times New Roman"/>
                <a:cs typeface="Times New Roman"/>
              </a:rPr>
              <a:t>O</a:t>
            </a:r>
            <a:r>
              <a:rPr sz="794" spc="62" dirty="0">
                <a:latin typeface="Times New Roman"/>
                <a:cs typeface="Times New Roman"/>
              </a:rPr>
              <a:t>F</a:t>
            </a:r>
            <a:r>
              <a:rPr sz="794" spc="53" dirty="0">
                <a:latin typeface="Times New Roman"/>
                <a:cs typeface="Times New Roman"/>
              </a:rPr>
              <a:t>F</a:t>
            </a:r>
            <a:r>
              <a:rPr sz="794" spc="44" dirty="0">
                <a:latin typeface="Times New Roman"/>
                <a:cs typeface="Times New Roman"/>
              </a:rPr>
              <a:t>I</a:t>
            </a:r>
            <a:r>
              <a:rPr sz="794" spc="62" dirty="0">
                <a:latin typeface="Times New Roman"/>
                <a:cs typeface="Times New Roman"/>
              </a:rPr>
              <a:t>CE</a:t>
            </a:r>
            <a:r>
              <a:rPr sz="794" spc="9" dirty="0">
                <a:latin typeface="Times New Roman"/>
                <a:cs typeface="Times New Roman"/>
              </a:rPr>
              <a:t> A</a:t>
            </a:r>
            <a:r>
              <a:rPr sz="794" spc="75" dirty="0">
                <a:latin typeface="Times New Roman"/>
                <a:cs typeface="Times New Roman"/>
              </a:rPr>
              <a:t>G</a:t>
            </a:r>
            <a:r>
              <a:rPr sz="794" spc="9" dirty="0">
                <a:latin typeface="Times New Roman"/>
                <a:cs typeface="Times New Roman"/>
              </a:rPr>
              <a:t>A</a:t>
            </a:r>
            <a:r>
              <a:rPr sz="794" spc="22" dirty="0">
                <a:latin typeface="Times New Roman"/>
                <a:cs typeface="Times New Roman"/>
              </a:rPr>
              <a:t>I</a:t>
            </a:r>
            <a:r>
              <a:rPr sz="794" spc="35" dirty="0">
                <a:latin typeface="Times New Roman"/>
                <a:cs typeface="Times New Roman"/>
              </a:rPr>
              <a:t>N</a:t>
            </a:r>
            <a:r>
              <a:rPr sz="794" spc="9" dirty="0">
                <a:latin typeface="Times New Roman"/>
                <a:cs typeface="Times New Roman"/>
              </a:rPr>
              <a:t>S</a:t>
            </a:r>
            <a:r>
              <a:rPr sz="794" spc="62" dirty="0">
                <a:latin typeface="Times New Roman"/>
                <a:cs typeface="Times New Roman"/>
              </a:rPr>
              <a:t>T</a:t>
            </a:r>
            <a:r>
              <a:rPr sz="794" spc="13" dirty="0">
                <a:latin typeface="Times New Roman"/>
                <a:cs typeface="Times New Roman"/>
              </a:rPr>
              <a:t> </a:t>
            </a:r>
            <a:r>
              <a:rPr sz="794" spc="44" dirty="0">
                <a:latin typeface="Times New Roman"/>
                <a:cs typeface="Times New Roman"/>
              </a:rPr>
              <a:t>I</a:t>
            </a:r>
            <a:r>
              <a:rPr sz="794" spc="40" dirty="0">
                <a:latin typeface="Times New Roman"/>
                <a:cs typeface="Times New Roman"/>
              </a:rPr>
              <a:t>NT</a:t>
            </a:r>
            <a:r>
              <a:rPr sz="794" spc="53" dirty="0">
                <a:latin typeface="Times New Roman"/>
                <a:cs typeface="Times New Roman"/>
              </a:rPr>
              <a:t>E</a:t>
            </a:r>
            <a:r>
              <a:rPr sz="794" spc="66" dirty="0">
                <a:latin typeface="Times New Roman"/>
                <a:cs typeface="Times New Roman"/>
              </a:rPr>
              <a:t>R</a:t>
            </a:r>
            <a:r>
              <a:rPr sz="794" spc="49" dirty="0">
                <a:latin typeface="Times New Roman"/>
                <a:cs typeface="Times New Roman"/>
              </a:rPr>
              <a:t>P</a:t>
            </a:r>
            <a:r>
              <a:rPr sz="794" spc="62" dirty="0">
                <a:latin typeface="Times New Roman"/>
                <a:cs typeface="Times New Roman"/>
              </a:rPr>
              <a:t>E</a:t>
            </a:r>
            <a:r>
              <a:rPr sz="794" spc="40" dirty="0">
                <a:latin typeface="Times New Roman"/>
                <a:cs typeface="Times New Roman"/>
              </a:rPr>
              <a:t>R</a:t>
            </a:r>
            <a:r>
              <a:rPr sz="794" spc="26" dirty="0">
                <a:latin typeface="Times New Roman"/>
                <a:cs typeface="Times New Roman"/>
              </a:rPr>
              <a:t>S</a:t>
            </a:r>
            <a:r>
              <a:rPr sz="794" spc="66" dirty="0">
                <a:latin typeface="Times New Roman"/>
                <a:cs typeface="Times New Roman"/>
              </a:rPr>
              <a:t>O</a:t>
            </a:r>
            <a:r>
              <a:rPr sz="794" spc="22" dirty="0">
                <a:latin typeface="Times New Roman"/>
                <a:cs typeface="Times New Roman"/>
              </a:rPr>
              <a:t>N</a:t>
            </a:r>
            <a:r>
              <a:rPr sz="794" spc="9" dirty="0">
                <a:latin typeface="Times New Roman"/>
                <a:cs typeface="Times New Roman"/>
              </a:rPr>
              <a:t>A</a:t>
            </a:r>
            <a:r>
              <a:rPr sz="794" spc="62" dirty="0">
                <a:latin typeface="Times New Roman"/>
                <a:cs typeface="Times New Roman"/>
              </a:rPr>
              <a:t>L</a:t>
            </a:r>
            <a:r>
              <a:rPr sz="794" spc="13" dirty="0">
                <a:latin typeface="Times New Roman"/>
                <a:cs typeface="Times New Roman"/>
              </a:rPr>
              <a:t> </a:t>
            </a:r>
            <a:r>
              <a:rPr sz="794" dirty="0">
                <a:latin typeface="Times New Roman"/>
                <a:cs typeface="Times New Roman"/>
              </a:rPr>
              <a:t>V</a:t>
            </a:r>
            <a:r>
              <a:rPr sz="794" spc="62" dirty="0">
                <a:latin typeface="Times New Roman"/>
                <a:cs typeface="Times New Roman"/>
              </a:rPr>
              <a:t>IOLE</a:t>
            </a:r>
            <a:r>
              <a:rPr sz="794" spc="44" dirty="0">
                <a:latin typeface="Times New Roman"/>
                <a:cs typeface="Times New Roman"/>
              </a:rPr>
              <a:t>NCE</a:t>
            </a:r>
            <a:r>
              <a:rPr sz="794" spc="18" dirty="0">
                <a:latin typeface="Times New Roman"/>
                <a:cs typeface="Times New Roman"/>
              </a:rPr>
              <a:t> </a:t>
            </a:r>
            <a:r>
              <a:rPr sz="794" spc="75" dirty="0">
                <a:latin typeface="Times New Roman"/>
                <a:cs typeface="Times New Roman"/>
              </a:rPr>
              <a:t>M</a:t>
            </a:r>
            <a:r>
              <a:rPr sz="794" spc="66" dirty="0">
                <a:latin typeface="Times New Roman"/>
                <a:cs typeface="Times New Roman"/>
              </a:rPr>
              <a:t>O</a:t>
            </a:r>
            <a:r>
              <a:rPr sz="794" spc="40" dirty="0">
                <a:latin typeface="Times New Roman"/>
                <a:cs typeface="Times New Roman"/>
              </a:rPr>
              <a:t>NT</a:t>
            </a:r>
            <a:r>
              <a:rPr sz="794" spc="66" dirty="0">
                <a:latin typeface="Times New Roman"/>
                <a:cs typeface="Times New Roman"/>
              </a:rPr>
              <a:t>H</a:t>
            </a:r>
            <a:r>
              <a:rPr sz="794" spc="62" dirty="0">
                <a:latin typeface="Times New Roman"/>
                <a:cs typeface="Times New Roman"/>
              </a:rPr>
              <a:t>L</a:t>
            </a:r>
            <a:r>
              <a:rPr sz="794" spc="22" dirty="0">
                <a:latin typeface="Times New Roman"/>
                <a:cs typeface="Times New Roman"/>
              </a:rPr>
              <a:t>Y</a:t>
            </a:r>
            <a:r>
              <a:rPr sz="794" spc="13" dirty="0">
                <a:latin typeface="Times New Roman"/>
                <a:cs typeface="Times New Roman"/>
              </a:rPr>
              <a:t> </a:t>
            </a:r>
            <a:r>
              <a:rPr sz="794" spc="9" dirty="0">
                <a:latin typeface="Times New Roman"/>
                <a:cs typeface="Times New Roman"/>
              </a:rPr>
              <a:t>A</a:t>
            </a:r>
            <a:r>
              <a:rPr sz="794" spc="66" dirty="0">
                <a:latin typeface="Times New Roman"/>
                <a:cs typeface="Times New Roman"/>
              </a:rPr>
              <a:t>C</a:t>
            </a:r>
            <a:r>
              <a:rPr sz="794" spc="53" dirty="0">
                <a:latin typeface="Times New Roman"/>
                <a:cs typeface="Times New Roman"/>
              </a:rPr>
              <a:t>T</a:t>
            </a:r>
            <a:r>
              <a:rPr sz="794" spc="22" dirty="0">
                <a:latin typeface="Times New Roman"/>
                <a:cs typeface="Times New Roman"/>
              </a:rPr>
              <a:t>I</a:t>
            </a:r>
            <a:r>
              <a:rPr sz="794" spc="26" dirty="0">
                <a:latin typeface="Times New Roman"/>
                <a:cs typeface="Times New Roman"/>
              </a:rPr>
              <a:t>V</a:t>
            </a:r>
            <a:r>
              <a:rPr sz="794" spc="40" dirty="0">
                <a:latin typeface="Times New Roman"/>
                <a:cs typeface="Times New Roman"/>
              </a:rPr>
              <a:t>I</a:t>
            </a:r>
            <a:r>
              <a:rPr sz="794" spc="66" dirty="0">
                <a:latin typeface="Times New Roman"/>
                <a:cs typeface="Times New Roman"/>
              </a:rPr>
              <a:t>T</a:t>
            </a:r>
            <a:r>
              <a:rPr sz="794" spc="22" dirty="0">
                <a:latin typeface="Times New Roman"/>
                <a:cs typeface="Times New Roman"/>
              </a:rPr>
              <a:t>Y</a:t>
            </a:r>
            <a:r>
              <a:rPr sz="794" spc="13" dirty="0">
                <a:latin typeface="Times New Roman"/>
                <a:cs typeface="Times New Roman"/>
              </a:rPr>
              <a:t> </a:t>
            </a:r>
            <a:r>
              <a:rPr sz="794" spc="49" dirty="0">
                <a:latin typeface="Times New Roman"/>
                <a:cs typeface="Times New Roman"/>
              </a:rPr>
              <a:t>R</a:t>
            </a:r>
            <a:r>
              <a:rPr sz="794" spc="62" dirty="0">
                <a:latin typeface="Times New Roman"/>
                <a:cs typeface="Times New Roman"/>
              </a:rPr>
              <a:t>E</a:t>
            </a:r>
            <a:r>
              <a:rPr sz="794" spc="53" dirty="0">
                <a:latin typeface="Times New Roman"/>
                <a:cs typeface="Times New Roman"/>
              </a:rPr>
              <a:t>P</a:t>
            </a:r>
            <a:r>
              <a:rPr sz="794" spc="66" dirty="0">
                <a:latin typeface="Times New Roman"/>
                <a:cs typeface="Times New Roman"/>
              </a:rPr>
              <a:t>O</a:t>
            </a:r>
            <a:r>
              <a:rPr sz="794" spc="62" dirty="0">
                <a:latin typeface="Times New Roman"/>
                <a:cs typeface="Times New Roman"/>
              </a:rPr>
              <a:t>RT</a:t>
            </a:r>
            <a:endParaRPr sz="794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9572" y="875403"/>
            <a:ext cx="391085" cy="132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206"/>
            <a:r>
              <a:rPr sz="794" spc="22" dirty="0">
                <a:latin typeface="Times New Roman"/>
                <a:cs typeface="Times New Roman"/>
              </a:rPr>
              <a:t>A</a:t>
            </a:r>
            <a:r>
              <a:rPr sz="794" spc="4" dirty="0">
                <a:latin typeface="Times New Roman"/>
                <a:cs typeface="Times New Roman"/>
              </a:rPr>
              <a:t>g</a:t>
            </a:r>
            <a:r>
              <a:rPr sz="794" spc="13" dirty="0">
                <a:latin typeface="Times New Roman"/>
                <a:cs typeface="Times New Roman"/>
              </a:rPr>
              <a:t>e</a:t>
            </a:r>
            <a:r>
              <a:rPr sz="794" spc="49" dirty="0">
                <a:latin typeface="Times New Roman"/>
                <a:cs typeface="Times New Roman"/>
              </a:rPr>
              <a:t>n</a:t>
            </a:r>
            <a:r>
              <a:rPr sz="794" spc="13" dirty="0">
                <a:latin typeface="Times New Roman"/>
                <a:cs typeface="Times New Roman"/>
              </a:rPr>
              <a:t>c</a:t>
            </a:r>
            <a:r>
              <a:rPr sz="794" spc="18" dirty="0">
                <a:latin typeface="Times New Roman"/>
                <a:cs typeface="Times New Roman"/>
              </a:rPr>
              <a:t>y</a:t>
            </a:r>
            <a:r>
              <a:rPr sz="794" spc="53" dirty="0">
                <a:latin typeface="Times New Roman"/>
                <a:cs typeface="Times New Roman"/>
              </a:rPr>
              <a:t>:</a:t>
            </a:r>
            <a:endParaRPr sz="794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2460" y="5559015"/>
            <a:ext cx="4562475" cy="3412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2024">
              <a:tabLst>
                <a:tab pos="4550952" algn="l"/>
              </a:tabLst>
            </a:pPr>
            <a:r>
              <a:rPr sz="794" spc="18" dirty="0">
                <a:latin typeface="Times New Roman"/>
                <a:cs typeface="Times New Roman"/>
              </a:rPr>
              <a:t>E</a:t>
            </a:r>
            <a:r>
              <a:rPr sz="794" spc="13" dirty="0">
                <a:latin typeface="Times New Roman"/>
                <a:cs typeface="Times New Roman"/>
              </a:rPr>
              <a:t>m</a:t>
            </a:r>
            <a:r>
              <a:rPr sz="794" spc="9" dirty="0">
                <a:latin typeface="Times New Roman"/>
                <a:cs typeface="Times New Roman"/>
              </a:rPr>
              <a:t>pl</a:t>
            </a:r>
            <a:r>
              <a:rPr sz="794" spc="4" dirty="0">
                <a:latin typeface="Times New Roman"/>
                <a:cs typeface="Times New Roman"/>
              </a:rPr>
              <a:t>o</a:t>
            </a:r>
            <a:r>
              <a:rPr sz="794" spc="-22" dirty="0">
                <a:latin typeface="Times New Roman"/>
                <a:cs typeface="Times New Roman"/>
              </a:rPr>
              <a:t>y</a:t>
            </a:r>
            <a:r>
              <a:rPr sz="794" spc="13" dirty="0">
                <a:latin typeface="Times New Roman"/>
                <a:cs typeface="Times New Roman"/>
              </a:rPr>
              <a:t>e</a:t>
            </a:r>
            <a:r>
              <a:rPr sz="794" spc="9" dirty="0">
                <a:latin typeface="Times New Roman"/>
                <a:cs typeface="Times New Roman"/>
              </a:rPr>
              <a:t>e</a:t>
            </a:r>
            <a:r>
              <a:rPr sz="794" spc="22" dirty="0">
                <a:latin typeface="Times New Roman"/>
                <a:cs typeface="Times New Roman"/>
              </a:rPr>
              <a:t> </a:t>
            </a:r>
            <a:r>
              <a:rPr sz="794" spc="9" dirty="0">
                <a:latin typeface="Times New Roman"/>
                <a:cs typeface="Times New Roman"/>
              </a:rPr>
              <a:t>S</a:t>
            </a:r>
            <a:r>
              <a:rPr sz="794" spc="4" dirty="0">
                <a:latin typeface="Times New Roman"/>
                <a:cs typeface="Times New Roman"/>
              </a:rPr>
              <a:t>ign</a:t>
            </a:r>
            <a:r>
              <a:rPr sz="794" spc="13" dirty="0">
                <a:latin typeface="Times New Roman"/>
                <a:cs typeface="Times New Roman"/>
              </a:rPr>
              <a:t>a</a:t>
            </a:r>
            <a:r>
              <a:rPr sz="794" spc="4" dirty="0">
                <a:latin typeface="Times New Roman"/>
                <a:cs typeface="Times New Roman"/>
              </a:rPr>
              <a:t>t</a:t>
            </a:r>
            <a:r>
              <a:rPr sz="794" spc="18" dirty="0">
                <a:latin typeface="Times New Roman"/>
                <a:cs typeface="Times New Roman"/>
              </a:rPr>
              <a:t>u</a:t>
            </a:r>
            <a:r>
              <a:rPr sz="794" spc="9" dirty="0">
                <a:latin typeface="Times New Roman"/>
                <a:cs typeface="Times New Roman"/>
              </a:rPr>
              <a:t>re</a:t>
            </a:r>
            <a:r>
              <a:rPr sz="794" spc="4" dirty="0">
                <a:latin typeface="Times New Roman"/>
                <a:cs typeface="Times New Roman"/>
              </a:rPr>
              <a:t>/</a:t>
            </a:r>
            <a:r>
              <a:rPr sz="794" spc="22" dirty="0">
                <a:latin typeface="Times New Roman"/>
                <a:cs typeface="Times New Roman"/>
              </a:rPr>
              <a:t>D</a:t>
            </a:r>
            <a:r>
              <a:rPr sz="794" spc="18" dirty="0">
                <a:latin typeface="Times New Roman"/>
                <a:cs typeface="Times New Roman"/>
              </a:rPr>
              <a:t>a</a:t>
            </a:r>
            <a:r>
              <a:rPr sz="794" spc="4" dirty="0">
                <a:latin typeface="Times New Roman"/>
                <a:cs typeface="Times New Roman"/>
              </a:rPr>
              <a:t>t</a:t>
            </a:r>
            <a:r>
              <a:rPr sz="794" spc="13" dirty="0">
                <a:latin typeface="Times New Roman"/>
                <a:cs typeface="Times New Roman"/>
              </a:rPr>
              <a:t>e</a:t>
            </a:r>
            <a:r>
              <a:rPr sz="794" spc="4" dirty="0">
                <a:latin typeface="Times New Roman"/>
                <a:cs typeface="Times New Roman"/>
              </a:rPr>
              <a:t>:</a:t>
            </a:r>
            <a:r>
              <a:rPr sz="794" spc="-53" dirty="0">
                <a:latin typeface="Times New Roman"/>
                <a:cs typeface="Times New Roman"/>
              </a:rPr>
              <a:t> </a:t>
            </a:r>
            <a:r>
              <a:rPr sz="794" u="sng" spc="4" dirty="0">
                <a:latin typeface="Times New Roman"/>
                <a:cs typeface="Times New Roman"/>
              </a:rPr>
              <a:t> 	</a:t>
            </a:r>
            <a:endParaRPr sz="794">
              <a:latin typeface="Times New Roman"/>
              <a:cs typeface="Times New Roman"/>
            </a:endParaRPr>
          </a:p>
          <a:p>
            <a:pPr>
              <a:lnSpc>
                <a:spcPts val="662"/>
              </a:lnSpc>
              <a:spcBef>
                <a:spcPts val="26"/>
              </a:spcBef>
            </a:pPr>
            <a:endParaRPr sz="662"/>
          </a:p>
          <a:p>
            <a:pPr marL="11206">
              <a:tabLst>
                <a:tab pos="4550952" algn="l"/>
              </a:tabLst>
            </a:pPr>
            <a:r>
              <a:rPr sz="794" spc="9" dirty="0">
                <a:latin typeface="Times New Roman"/>
                <a:cs typeface="Times New Roman"/>
              </a:rPr>
              <a:t>S</a:t>
            </a:r>
            <a:r>
              <a:rPr sz="794" spc="13" dirty="0">
                <a:latin typeface="Times New Roman"/>
                <a:cs typeface="Times New Roman"/>
              </a:rPr>
              <a:t>up</a:t>
            </a:r>
            <a:r>
              <a:rPr sz="794" spc="18" dirty="0">
                <a:latin typeface="Times New Roman"/>
                <a:cs typeface="Times New Roman"/>
              </a:rPr>
              <a:t>e</a:t>
            </a:r>
            <a:r>
              <a:rPr sz="794" spc="9" dirty="0">
                <a:latin typeface="Times New Roman"/>
                <a:cs typeface="Times New Roman"/>
              </a:rPr>
              <a:t>r</a:t>
            </a:r>
            <a:r>
              <a:rPr sz="794" spc="-4" dirty="0">
                <a:latin typeface="Times New Roman"/>
                <a:cs typeface="Times New Roman"/>
              </a:rPr>
              <a:t>v</a:t>
            </a:r>
            <a:r>
              <a:rPr sz="794" spc="13" dirty="0">
                <a:latin typeface="Times New Roman"/>
                <a:cs typeface="Times New Roman"/>
              </a:rPr>
              <a:t>i</a:t>
            </a:r>
            <a:r>
              <a:rPr sz="794" dirty="0">
                <a:latin typeface="Times New Roman"/>
                <a:cs typeface="Times New Roman"/>
              </a:rPr>
              <a:t>s</a:t>
            </a:r>
            <a:r>
              <a:rPr sz="794" spc="4" dirty="0">
                <a:latin typeface="Times New Roman"/>
                <a:cs typeface="Times New Roman"/>
              </a:rPr>
              <a:t>o</a:t>
            </a:r>
            <a:r>
              <a:rPr sz="794" spc="9" dirty="0">
                <a:latin typeface="Times New Roman"/>
                <a:cs typeface="Times New Roman"/>
              </a:rPr>
              <a:t>r</a:t>
            </a:r>
            <a:r>
              <a:rPr sz="794" spc="4" dirty="0">
                <a:latin typeface="Times New Roman"/>
                <a:cs typeface="Times New Roman"/>
              </a:rPr>
              <a:t> </a:t>
            </a:r>
            <a:r>
              <a:rPr sz="794" spc="9" dirty="0">
                <a:latin typeface="Times New Roman"/>
                <a:cs typeface="Times New Roman"/>
              </a:rPr>
              <a:t>S</a:t>
            </a:r>
            <a:r>
              <a:rPr sz="794" spc="4" dirty="0">
                <a:latin typeface="Times New Roman"/>
                <a:cs typeface="Times New Roman"/>
              </a:rPr>
              <a:t>ig</a:t>
            </a:r>
            <a:r>
              <a:rPr sz="794" spc="13" dirty="0">
                <a:latin typeface="Times New Roman"/>
                <a:cs typeface="Times New Roman"/>
              </a:rPr>
              <a:t>n</a:t>
            </a:r>
            <a:r>
              <a:rPr sz="794" spc="18" dirty="0">
                <a:latin typeface="Times New Roman"/>
                <a:cs typeface="Times New Roman"/>
              </a:rPr>
              <a:t>a</a:t>
            </a:r>
            <a:r>
              <a:rPr sz="794" spc="4" dirty="0">
                <a:latin typeface="Times New Roman"/>
                <a:cs typeface="Times New Roman"/>
              </a:rPr>
              <a:t>t</a:t>
            </a:r>
            <a:r>
              <a:rPr sz="794" spc="13" dirty="0">
                <a:latin typeface="Times New Roman"/>
                <a:cs typeface="Times New Roman"/>
              </a:rPr>
              <a:t>ure</a:t>
            </a:r>
            <a:r>
              <a:rPr sz="794" spc="4" dirty="0">
                <a:latin typeface="Times New Roman"/>
                <a:cs typeface="Times New Roman"/>
              </a:rPr>
              <a:t>/</a:t>
            </a:r>
            <a:r>
              <a:rPr sz="794" spc="18" dirty="0">
                <a:latin typeface="Times New Roman"/>
                <a:cs typeface="Times New Roman"/>
              </a:rPr>
              <a:t>Da</a:t>
            </a:r>
            <a:r>
              <a:rPr sz="794" spc="4" dirty="0">
                <a:latin typeface="Times New Roman"/>
                <a:cs typeface="Times New Roman"/>
              </a:rPr>
              <a:t>t</a:t>
            </a:r>
            <a:r>
              <a:rPr sz="794" spc="13" dirty="0">
                <a:latin typeface="Times New Roman"/>
                <a:cs typeface="Times New Roman"/>
              </a:rPr>
              <a:t>e</a:t>
            </a:r>
            <a:r>
              <a:rPr sz="794" spc="4" dirty="0">
                <a:latin typeface="Times New Roman"/>
                <a:cs typeface="Times New Roman"/>
              </a:rPr>
              <a:t>:</a:t>
            </a:r>
            <a:r>
              <a:rPr sz="794" spc="-53" dirty="0">
                <a:latin typeface="Times New Roman"/>
                <a:cs typeface="Times New Roman"/>
              </a:rPr>
              <a:t> </a:t>
            </a:r>
            <a:r>
              <a:rPr sz="794" u="sng" spc="4" dirty="0">
                <a:latin typeface="Times New Roman"/>
                <a:cs typeface="Times New Roman"/>
              </a:rPr>
              <a:t> 	</a:t>
            </a:r>
            <a:endParaRPr sz="794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8226" y="6062607"/>
            <a:ext cx="683559" cy="1126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206"/>
            <a:r>
              <a:rPr sz="662" spc="13" dirty="0">
                <a:latin typeface="Times New Roman"/>
                <a:cs typeface="Times New Roman"/>
              </a:rPr>
              <a:t>Re</a:t>
            </a:r>
            <a:r>
              <a:rPr sz="662" spc="4" dirty="0">
                <a:latin typeface="Times New Roman"/>
                <a:cs typeface="Times New Roman"/>
              </a:rPr>
              <a:t>v</a:t>
            </a:r>
            <a:r>
              <a:rPr sz="662" spc="-4" dirty="0">
                <a:latin typeface="Times New Roman"/>
                <a:cs typeface="Times New Roman"/>
              </a:rPr>
              <a:t>i</a:t>
            </a:r>
            <a:r>
              <a:rPr sz="662" spc="9" dirty="0">
                <a:latin typeface="Times New Roman"/>
                <a:cs typeface="Times New Roman"/>
              </a:rPr>
              <a:t>sed</a:t>
            </a:r>
            <a:r>
              <a:rPr sz="662" spc="4" dirty="0">
                <a:latin typeface="Times New Roman"/>
                <a:cs typeface="Times New Roman"/>
              </a:rPr>
              <a:t> </a:t>
            </a:r>
            <a:r>
              <a:rPr sz="662" spc="18" dirty="0">
                <a:latin typeface="Times New Roman"/>
                <a:cs typeface="Times New Roman"/>
              </a:rPr>
              <a:t>7</a:t>
            </a:r>
            <a:r>
              <a:rPr sz="662" spc="4" dirty="0">
                <a:latin typeface="Times New Roman"/>
                <a:cs typeface="Times New Roman"/>
              </a:rPr>
              <a:t>/</a:t>
            </a:r>
            <a:r>
              <a:rPr sz="662" spc="18" dirty="0">
                <a:latin typeface="Times New Roman"/>
                <a:cs typeface="Times New Roman"/>
              </a:rPr>
              <a:t>2</a:t>
            </a:r>
            <a:r>
              <a:rPr sz="662" spc="9" dirty="0">
                <a:latin typeface="Times New Roman"/>
                <a:cs typeface="Times New Roman"/>
              </a:rPr>
              <a:t>9/</a:t>
            </a:r>
            <a:r>
              <a:rPr sz="662" spc="18" dirty="0">
                <a:latin typeface="Times New Roman"/>
                <a:cs typeface="Times New Roman"/>
              </a:rPr>
              <a:t>20</a:t>
            </a:r>
            <a:r>
              <a:rPr sz="662" spc="13" dirty="0">
                <a:latin typeface="Times New Roman"/>
                <a:cs typeface="Times New Roman"/>
              </a:rPr>
              <a:t>19</a:t>
            </a:r>
            <a:endParaRPr sz="662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10114" y="6062607"/>
            <a:ext cx="880781" cy="1126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206"/>
            <a:r>
              <a:rPr sz="662" spc="22" dirty="0">
                <a:latin typeface="Times New Roman"/>
                <a:cs typeface="Times New Roman"/>
              </a:rPr>
              <a:t>M</a:t>
            </a:r>
            <a:r>
              <a:rPr sz="662" spc="4" dirty="0">
                <a:latin typeface="Times New Roman"/>
                <a:cs typeface="Times New Roman"/>
              </a:rPr>
              <a:t>o</a:t>
            </a:r>
            <a:r>
              <a:rPr sz="662" spc="18" dirty="0">
                <a:latin typeface="Times New Roman"/>
                <a:cs typeface="Times New Roman"/>
              </a:rPr>
              <a:t>n</a:t>
            </a:r>
            <a:r>
              <a:rPr sz="662" spc="4" dirty="0">
                <a:latin typeface="Times New Roman"/>
                <a:cs typeface="Times New Roman"/>
              </a:rPr>
              <a:t>t</a:t>
            </a:r>
            <a:r>
              <a:rPr sz="662" spc="18" dirty="0">
                <a:latin typeface="Times New Roman"/>
                <a:cs typeface="Times New Roman"/>
              </a:rPr>
              <a:t>h</a:t>
            </a:r>
            <a:r>
              <a:rPr sz="662" spc="-9" dirty="0">
                <a:latin typeface="Times New Roman"/>
                <a:cs typeface="Times New Roman"/>
              </a:rPr>
              <a:t>l</a:t>
            </a:r>
            <a:r>
              <a:rPr sz="662" spc="13" dirty="0">
                <a:latin typeface="Times New Roman"/>
                <a:cs typeface="Times New Roman"/>
              </a:rPr>
              <a:t>y</a:t>
            </a:r>
            <a:r>
              <a:rPr sz="662" spc="-31" dirty="0">
                <a:latin typeface="Times New Roman"/>
                <a:cs typeface="Times New Roman"/>
              </a:rPr>
              <a:t> </a:t>
            </a:r>
            <a:r>
              <a:rPr sz="662" spc="9" dirty="0">
                <a:latin typeface="Times New Roman"/>
                <a:cs typeface="Times New Roman"/>
              </a:rPr>
              <a:t>A</a:t>
            </a:r>
            <a:r>
              <a:rPr sz="662" spc="13" dirty="0">
                <a:latin typeface="Times New Roman"/>
                <a:cs typeface="Times New Roman"/>
              </a:rPr>
              <a:t>c</a:t>
            </a:r>
            <a:r>
              <a:rPr sz="662" spc="-4" dirty="0">
                <a:latin typeface="Times New Roman"/>
                <a:cs typeface="Times New Roman"/>
              </a:rPr>
              <a:t>t</a:t>
            </a:r>
            <a:r>
              <a:rPr sz="662" spc="4" dirty="0">
                <a:latin typeface="Times New Roman"/>
                <a:cs typeface="Times New Roman"/>
              </a:rPr>
              <a:t>ivit</a:t>
            </a:r>
            <a:r>
              <a:rPr sz="662" spc="13" dirty="0">
                <a:latin typeface="Times New Roman"/>
                <a:cs typeface="Times New Roman"/>
              </a:rPr>
              <a:t>y</a:t>
            </a:r>
            <a:r>
              <a:rPr sz="662" spc="-22" dirty="0">
                <a:latin typeface="Times New Roman"/>
                <a:cs typeface="Times New Roman"/>
              </a:rPr>
              <a:t> </a:t>
            </a:r>
            <a:r>
              <a:rPr sz="662" spc="13" dirty="0">
                <a:latin typeface="Times New Roman"/>
                <a:cs typeface="Times New Roman"/>
              </a:rPr>
              <a:t>R</a:t>
            </a:r>
            <a:r>
              <a:rPr sz="662" spc="9" dirty="0">
                <a:latin typeface="Times New Roman"/>
                <a:cs typeface="Times New Roman"/>
              </a:rPr>
              <a:t>e</a:t>
            </a:r>
            <a:r>
              <a:rPr sz="662" spc="4" dirty="0">
                <a:latin typeface="Times New Roman"/>
                <a:cs typeface="Times New Roman"/>
              </a:rPr>
              <a:t>po</a:t>
            </a:r>
            <a:r>
              <a:rPr sz="662" spc="13" dirty="0">
                <a:latin typeface="Times New Roman"/>
                <a:cs typeface="Times New Roman"/>
              </a:rPr>
              <a:t>r</a:t>
            </a:r>
            <a:r>
              <a:rPr sz="662" spc="4" dirty="0">
                <a:latin typeface="Times New Roman"/>
                <a:cs typeface="Times New Roman"/>
              </a:rPr>
              <a:t>t</a:t>
            </a:r>
            <a:endParaRPr sz="662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52519" y="6062607"/>
            <a:ext cx="352985" cy="1126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206"/>
            <a:r>
              <a:rPr sz="662" spc="18" dirty="0">
                <a:latin typeface="Times New Roman"/>
                <a:cs typeface="Times New Roman"/>
              </a:rPr>
              <a:t>O</a:t>
            </a:r>
            <a:r>
              <a:rPr sz="662" spc="9" dirty="0">
                <a:latin typeface="Times New Roman"/>
                <a:cs typeface="Times New Roman"/>
              </a:rPr>
              <a:t>A</a:t>
            </a:r>
            <a:r>
              <a:rPr sz="662" spc="-9" dirty="0">
                <a:latin typeface="Times New Roman"/>
                <a:cs typeface="Times New Roman"/>
              </a:rPr>
              <a:t>I</a:t>
            </a:r>
            <a:r>
              <a:rPr sz="662" spc="18" dirty="0">
                <a:latin typeface="Times New Roman"/>
                <a:cs typeface="Times New Roman"/>
              </a:rPr>
              <a:t>V</a:t>
            </a:r>
            <a:r>
              <a:rPr sz="662" spc="-9" dirty="0">
                <a:latin typeface="Times New Roman"/>
                <a:cs typeface="Times New Roman"/>
              </a:rPr>
              <a:t>-</a:t>
            </a:r>
            <a:r>
              <a:rPr sz="662" spc="13" dirty="0">
                <a:latin typeface="Times New Roman"/>
                <a:cs typeface="Times New Roman"/>
              </a:rPr>
              <a:t>07</a:t>
            </a:r>
            <a:endParaRPr sz="662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08543" y="5559015"/>
            <a:ext cx="1057835" cy="3412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2756" algn="ctr">
              <a:tabLst>
                <a:tab pos="1034918" algn="l"/>
              </a:tabLst>
            </a:pPr>
            <a:r>
              <a:rPr sz="794" spc="9" dirty="0">
                <a:latin typeface="Times New Roman"/>
                <a:cs typeface="Times New Roman"/>
              </a:rPr>
              <a:t>T</a:t>
            </a:r>
            <a:r>
              <a:rPr sz="794" spc="4" dirty="0">
                <a:latin typeface="Times New Roman"/>
                <a:cs typeface="Times New Roman"/>
              </a:rPr>
              <a:t>ot</a:t>
            </a:r>
            <a:r>
              <a:rPr sz="794" spc="13" dirty="0">
                <a:latin typeface="Times New Roman"/>
                <a:cs typeface="Times New Roman"/>
              </a:rPr>
              <a:t>a</a:t>
            </a:r>
            <a:r>
              <a:rPr sz="794" spc="4" dirty="0">
                <a:latin typeface="Times New Roman"/>
                <a:cs typeface="Times New Roman"/>
              </a:rPr>
              <a:t>l</a:t>
            </a:r>
            <a:r>
              <a:rPr sz="794" spc="13" dirty="0">
                <a:latin typeface="Times New Roman"/>
                <a:cs typeface="Times New Roman"/>
              </a:rPr>
              <a:t> </a:t>
            </a:r>
            <a:r>
              <a:rPr sz="794" spc="22" dirty="0">
                <a:latin typeface="Times New Roman"/>
                <a:cs typeface="Times New Roman"/>
              </a:rPr>
              <a:t>H</a:t>
            </a:r>
            <a:r>
              <a:rPr sz="794" spc="-4" dirty="0">
                <a:latin typeface="Times New Roman"/>
                <a:cs typeface="Times New Roman"/>
              </a:rPr>
              <a:t>o</a:t>
            </a:r>
            <a:r>
              <a:rPr sz="794" spc="9" dirty="0">
                <a:latin typeface="Times New Roman"/>
                <a:cs typeface="Times New Roman"/>
              </a:rPr>
              <a:t>urs</a:t>
            </a:r>
            <a:r>
              <a:rPr sz="794" spc="-57" dirty="0">
                <a:latin typeface="Times New Roman"/>
                <a:cs typeface="Times New Roman"/>
              </a:rPr>
              <a:t> </a:t>
            </a:r>
            <a:r>
              <a:rPr sz="794" u="sng" spc="4" dirty="0">
                <a:latin typeface="Times New Roman"/>
                <a:cs typeface="Times New Roman"/>
              </a:rPr>
              <a:t> 	</a:t>
            </a:r>
            <a:endParaRPr sz="794">
              <a:latin typeface="Times New Roman"/>
              <a:cs typeface="Times New Roman"/>
            </a:endParaRPr>
          </a:p>
          <a:p>
            <a:pPr>
              <a:lnSpc>
                <a:spcPts val="662"/>
              </a:lnSpc>
              <a:spcBef>
                <a:spcPts val="26"/>
              </a:spcBef>
            </a:pPr>
            <a:endParaRPr sz="662"/>
          </a:p>
          <a:p>
            <a:pPr algn="ctr">
              <a:tabLst>
                <a:tab pos="1034918" algn="l"/>
              </a:tabLst>
            </a:pPr>
            <a:r>
              <a:rPr sz="794" spc="9" dirty="0">
                <a:latin typeface="Times New Roman"/>
                <a:cs typeface="Times New Roman"/>
              </a:rPr>
              <a:t>T</a:t>
            </a:r>
            <a:r>
              <a:rPr sz="794" spc="4" dirty="0">
                <a:latin typeface="Times New Roman"/>
                <a:cs typeface="Times New Roman"/>
              </a:rPr>
              <a:t>ot</a:t>
            </a:r>
            <a:r>
              <a:rPr sz="794" spc="13" dirty="0">
                <a:latin typeface="Times New Roman"/>
                <a:cs typeface="Times New Roman"/>
              </a:rPr>
              <a:t>a</a:t>
            </a:r>
            <a:r>
              <a:rPr sz="794" spc="4" dirty="0">
                <a:latin typeface="Times New Roman"/>
                <a:cs typeface="Times New Roman"/>
              </a:rPr>
              <a:t>l</a:t>
            </a:r>
            <a:r>
              <a:rPr sz="794" spc="13" dirty="0">
                <a:latin typeface="Times New Roman"/>
                <a:cs typeface="Times New Roman"/>
              </a:rPr>
              <a:t> </a:t>
            </a:r>
            <a:r>
              <a:rPr sz="794" spc="18" dirty="0">
                <a:latin typeface="Times New Roman"/>
                <a:cs typeface="Times New Roman"/>
              </a:rPr>
              <a:t>P</a:t>
            </a:r>
            <a:r>
              <a:rPr sz="794" spc="26" dirty="0">
                <a:latin typeface="Times New Roman"/>
                <a:cs typeface="Times New Roman"/>
              </a:rPr>
              <a:t>e</a:t>
            </a:r>
            <a:r>
              <a:rPr sz="794" spc="9" dirty="0">
                <a:latin typeface="Times New Roman"/>
                <a:cs typeface="Times New Roman"/>
              </a:rPr>
              <a:t>rc</a:t>
            </a:r>
            <a:r>
              <a:rPr sz="794" spc="13" dirty="0">
                <a:latin typeface="Times New Roman"/>
                <a:cs typeface="Times New Roman"/>
              </a:rPr>
              <a:t>e</a:t>
            </a:r>
            <a:r>
              <a:rPr sz="794" spc="9" dirty="0">
                <a:latin typeface="Times New Roman"/>
                <a:cs typeface="Times New Roman"/>
              </a:rPr>
              <a:t>nt</a:t>
            </a:r>
            <a:r>
              <a:rPr sz="794" spc="-53" dirty="0">
                <a:latin typeface="Times New Roman"/>
                <a:cs typeface="Times New Roman"/>
              </a:rPr>
              <a:t> </a:t>
            </a:r>
            <a:r>
              <a:rPr sz="794" u="sng" spc="4" dirty="0">
                <a:latin typeface="Times New Roman"/>
                <a:cs typeface="Times New Roman"/>
              </a:rPr>
              <a:t> 	</a:t>
            </a:r>
            <a:endParaRPr sz="794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6931" y="813560"/>
            <a:ext cx="562535" cy="37763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54649" marR="11206" indent="-144003">
              <a:lnSpc>
                <a:spcPct val="151100"/>
              </a:lnSpc>
            </a:pPr>
            <a:r>
              <a:rPr sz="794" spc="9" dirty="0">
                <a:latin typeface="Times New Roman"/>
                <a:cs typeface="Times New Roman"/>
              </a:rPr>
              <a:t>S</a:t>
            </a:r>
            <a:r>
              <a:rPr sz="794" spc="40" dirty="0">
                <a:latin typeface="Times New Roman"/>
                <a:cs typeface="Times New Roman"/>
              </a:rPr>
              <a:t>ta</a:t>
            </a:r>
            <a:r>
              <a:rPr sz="794" spc="49" dirty="0">
                <a:latin typeface="Times New Roman"/>
                <a:cs typeface="Times New Roman"/>
              </a:rPr>
              <a:t>f</a:t>
            </a:r>
            <a:r>
              <a:rPr sz="794" spc="9" dirty="0">
                <a:latin typeface="Times New Roman"/>
                <a:cs typeface="Times New Roman"/>
              </a:rPr>
              <a:t>f</a:t>
            </a:r>
            <a:r>
              <a:rPr sz="794" spc="22" dirty="0">
                <a:latin typeface="Times New Roman"/>
                <a:cs typeface="Times New Roman"/>
              </a:rPr>
              <a:t> </a:t>
            </a:r>
            <a:r>
              <a:rPr sz="794" spc="9" dirty="0">
                <a:latin typeface="Times New Roman"/>
                <a:cs typeface="Times New Roman"/>
              </a:rPr>
              <a:t>N</a:t>
            </a:r>
            <a:r>
              <a:rPr sz="794" spc="44" dirty="0">
                <a:latin typeface="Times New Roman"/>
                <a:cs typeface="Times New Roman"/>
              </a:rPr>
              <a:t>a</a:t>
            </a:r>
            <a:r>
              <a:rPr sz="794" spc="57" dirty="0">
                <a:latin typeface="Times New Roman"/>
                <a:cs typeface="Times New Roman"/>
              </a:rPr>
              <a:t>m</a:t>
            </a:r>
            <a:r>
              <a:rPr sz="794" spc="13" dirty="0">
                <a:latin typeface="Times New Roman"/>
                <a:cs typeface="Times New Roman"/>
              </a:rPr>
              <a:t>e</a:t>
            </a:r>
            <a:r>
              <a:rPr sz="794" spc="53" dirty="0">
                <a:latin typeface="Times New Roman"/>
                <a:cs typeface="Times New Roman"/>
              </a:rPr>
              <a:t>:</a:t>
            </a:r>
            <a:r>
              <a:rPr sz="794" spc="44" dirty="0">
                <a:latin typeface="Times New Roman"/>
                <a:cs typeface="Times New Roman"/>
              </a:rPr>
              <a:t> </a:t>
            </a:r>
            <a:r>
              <a:rPr sz="794" spc="53" dirty="0">
                <a:latin typeface="Times New Roman"/>
                <a:cs typeface="Times New Roman"/>
              </a:rPr>
              <a:t>P</a:t>
            </a:r>
            <a:r>
              <a:rPr sz="794" spc="9" dirty="0">
                <a:latin typeface="Times New Roman"/>
                <a:cs typeface="Times New Roman"/>
              </a:rPr>
              <a:t>osi</a:t>
            </a:r>
            <a:r>
              <a:rPr sz="794" spc="31" dirty="0">
                <a:latin typeface="Times New Roman"/>
                <a:cs typeface="Times New Roman"/>
              </a:rPr>
              <a:t>ti</a:t>
            </a:r>
            <a:r>
              <a:rPr sz="794" spc="40" dirty="0">
                <a:latin typeface="Times New Roman"/>
                <a:cs typeface="Times New Roman"/>
              </a:rPr>
              <a:t>on:</a:t>
            </a:r>
            <a:endParaRPr sz="794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07314" y="1007184"/>
            <a:ext cx="2763371" cy="0"/>
          </a:xfrm>
          <a:custGeom>
            <a:avLst/>
            <a:gdLst/>
            <a:ahLst/>
            <a:cxnLst/>
            <a:rect l="l" t="t" r="r" b="b"/>
            <a:pathLst>
              <a:path w="3131820">
                <a:moveTo>
                  <a:pt x="0" y="0"/>
                </a:moveTo>
                <a:lnTo>
                  <a:pt x="3131820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1" name="object 11"/>
          <p:cNvSpPr/>
          <p:nvPr/>
        </p:nvSpPr>
        <p:spPr>
          <a:xfrm>
            <a:off x="5146189" y="1007184"/>
            <a:ext cx="3847203" cy="0"/>
          </a:xfrm>
          <a:custGeom>
            <a:avLst/>
            <a:gdLst/>
            <a:ahLst/>
            <a:cxnLst/>
            <a:rect l="l" t="t" r="r" b="b"/>
            <a:pathLst>
              <a:path w="4360163">
                <a:moveTo>
                  <a:pt x="0" y="0"/>
                </a:moveTo>
                <a:lnTo>
                  <a:pt x="4360163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2" name="object 12"/>
          <p:cNvSpPr/>
          <p:nvPr/>
        </p:nvSpPr>
        <p:spPr>
          <a:xfrm>
            <a:off x="5146189" y="1190064"/>
            <a:ext cx="3847203" cy="0"/>
          </a:xfrm>
          <a:custGeom>
            <a:avLst/>
            <a:gdLst/>
            <a:ahLst/>
            <a:cxnLst/>
            <a:rect l="l" t="t" r="r" b="b"/>
            <a:pathLst>
              <a:path w="4360163">
                <a:moveTo>
                  <a:pt x="0" y="0"/>
                </a:moveTo>
                <a:lnTo>
                  <a:pt x="4360163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4" name="object 14"/>
          <p:cNvSpPr/>
          <p:nvPr/>
        </p:nvSpPr>
        <p:spPr>
          <a:xfrm>
            <a:off x="1060973" y="246082"/>
            <a:ext cx="1226371" cy="471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147749" y="1318596"/>
          <a:ext cx="8839698" cy="40260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4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5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03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03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04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5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5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55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5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030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526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8059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564776">
                <a:tc>
                  <a:txBody>
                    <a:bodyPr/>
                    <a:lstStyle/>
                    <a:p>
                      <a:pPr marL="190500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800" spc="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800" spc="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800" spc="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00" spc="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800" spc="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800" spc="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800" spc="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81280" marR="77470" indent="-1270" algn="ctr">
                        <a:lnSpc>
                          <a:spcPct val="1089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Total D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00" spc="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ly Ho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8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800" spc="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800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PS</a:t>
                      </a:r>
                      <a:r>
                        <a:rPr sz="800" spc="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8128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Ho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8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800" spc="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DV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Ho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8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800" spc="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800" spc="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7239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Ho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8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800" spc="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800" spc="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800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800" spc="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7239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Ho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8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800" spc="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800" spc="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OCA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7239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Ho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8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800" spc="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800" spc="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TOP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7239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Ho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8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800" spc="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800" spc="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800" spc="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8128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Ho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8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800" spc="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OTHER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0096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Ho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8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800" spc="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Activ</a:t>
                      </a:r>
                      <a:r>
                        <a:rPr sz="800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00" spc="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ty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125"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125"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125"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125"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3126"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3125"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3126"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3125"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3125"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3125"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3125"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3125"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3126"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3125"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3126"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3125"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3125"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3126"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3125"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3125"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3125"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3125"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3125"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66251">
                <a:tc>
                  <a:txBody>
                    <a:bodyPr/>
                    <a:lstStyle/>
                    <a:p>
                      <a:pPr marL="175260" marR="138430" indent="-33655">
                        <a:lnSpc>
                          <a:spcPct val="108900"/>
                        </a:lnSpc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800" spc="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800" spc="0" dirty="0">
                          <a:latin typeface="Times New Roman"/>
                          <a:cs typeface="Times New Roman"/>
                        </a:rPr>
                        <a:t>d Total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33125"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800" spc="-1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erc</a:t>
                      </a:r>
                      <a:r>
                        <a:rPr sz="800" spc="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800" spc="0" dirty="0">
                          <a:latin typeface="Times New Roman"/>
                          <a:cs typeface="Times New Roman"/>
                        </a:rPr>
                        <a:t>t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20164" y="1613280"/>
            <a:ext cx="6503034" cy="24752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0" algn="ctr">
              <a:lnSpc>
                <a:spcPct val="100000"/>
              </a:lnSpc>
            </a:pPr>
            <a:r>
              <a:rPr sz="5400" spc="-2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5400" spc="0" dirty="0">
                <a:solidFill>
                  <a:srgbClr val="FFFFFF"/>
                </a:solidFill>
                <a:latin typeface="Arial"/>
                <a:cs typeface="Arial"/>
              </a:rPr>
              <a:t>roubleshooting</a:t>
            </a:r>
            <a:r>
              <a:rPr sz="5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400" spc="-2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5400" spc="0" dirty="0">
                <a:solidFill>
                  <a:srgbClr val="FFFFFF"/>
                </a:solidFill>
                <a:latin typeface="Arial"/>
                <a:cs typeface="Arial"/>
              </a:rPr>
              <a:t>ips</a:t>
            </a:r>
            <a:endParaRPr sz="5400">
              <a:latin typeface="Arial"/>
              <a:cs typeface="Arial"/>
            </a:endParaRPr>
          </a:p>
          <a:p>
            <a:pPr marL="0" algn="ctr">
              <a:lnSpc>
                <a:spcPct val="100000"/>
              </a:lnSpc>
            </a:pPr>
            <a:r>
              <a:rPr sz="5400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endParaRPr sz="5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tabLst>
                <a:tab pos="3201670" algn="l"/>
              </a:tabLst>
            </a:pPr>
            <a:r>
              <a:rPr sz="5400" dirty="0">
                <a:solidFill>
                  <a:srgbClr val="FFFFFF"/>
                </a:solidFill>
                <a:latin typeface="Arial"/>
                <a:cs typeface="Arial"/>
              </a:rPr>
              <a:t>Additional	Reso</a:t>
            </a:r>
            <a:r>
              <a:rPr sz="5400" spc="-2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5400" spc="0" dirty="0">
                <a:solidFill>
                  <a:srgbClr val="FFFFFF"/>
                </a:solidFill>
                <a:latin typeface="Arial"/>
                <a:cs typeface="Arial"/>
              </a:rPr>
              <a:t>rces</a:t>
            </a:r>
            <a:endParaRPr sz="5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4162" y="1219961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25908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31480" y="304800"/>
            <a:ext cx="731520" cy="731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509" rIns="0" bIns="0" rtlCol="0">
            <a:noAutofit/>
          </a:bodyPr>
          <a:lstStyle/>
          <a:p>
            <a:pPr marL="12700">
              <a:lnSpc>
                <a:spcPts val="4760"/>
              </a:lnSpc>
            </a:pPr>
            <a:r>
              <a:rPr sz="4000" spc="-25" dirty="0">
                <a:solidFill>
                  <a:srgbClr val="082F75"/>
                </a:solidFill>
                <a:latin typeface="Arial"/>
                <a:cs typeface="Arial"/>
              </a:rPr>
              <a:t>General</a:t>
            </a:r>
            <a:r>
              <a:rPr sz="4000" spc="-50" dirty="0">
                <a:solidFill>
                  <a:srgbClr val="082F75"/>
                </a:solidFill>
                <a:latin typeface="Arial"/>
                <a:cs typeface="Arial"/>
              </a:rPr>
              <a:t> </a:t>
            </a:r>
            <a:r>
              <a:rPr sz="4000" spc="-175" dirty="0">
                <a:solidFill>
                  <a:srgbClr val="082F75"/>
                </a:solidFill>
                <a:latin typeface="Arial"/>
                <a:cs typeface="Arial"/>
              </a:rPr>
              <a:t>T</a:t>
            </a:r>
            <a:r>
              <a:rPr sz="4000" spc="-20" dirty="0">
                <a:solidFill>
                  <a:srgbClr val="082F75"/>
                </a:solidFill>
                <a:latin typeface="Arial"/>
                <a:cs typeface="Arial"/>
              </a:rPr>
              <a:t>roubleshooting</a:t>
            </a:r>
            <a:r>
              <a:rPr sz="4000" spc="30" dirty="0">
                <a:solidFill>
                  <a:srgbClr val="082F75"/>
                </a:solidFill>
                <a:latin typeface="Arial"/>
                <a:cs typeface="Arial"/>
              </a:rPr>
              <a:t> </a:t>
            </a:r>
            <a:r>
              <a:rPr sz="4000" spc="-25" dirty="0">
                <a:solidFill>
                  <a:srgbClr val="082F75"/>
                </a:solidFill>
                <a:latin typeface="Arial"/>
                <a:cs typeface="Arial"/>
              </a:rPr>
              <a:t>Steps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451102"/>
            <a:ext cx="7863840" cy="282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1800" dirty="0">
                <a:latin typeface="Calibri"/>
                <a:cs typeface="Calibri"/>
              </a:rPr>
              <a:t>If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0" dirty="0">
                <a:latin typeface="Calibri"/>
                <a:cs typeface="Calibri"/>
              </a:rPr>
              <a:t>ou</a:t>
            </a:r>
            <a:r>
              <a:rPr sz="1800" spc="-5" dirty="0">
                <a:latin typeface="Calibri"/>
                <a:cs typeface="Calibri"/>
              </a:rPr>
              <a:t> e</a:t>
            </a:r>
            <a:r>
              <a:rPr sz="1800" spc="0" dirty="0">
                <a:latin typeface="Calibri"/>
                <a:cs typeface="Calibri"/>
              </a:rPr>
              <a:t>n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0" dirty="0">
                <a:latin typeface="Calibri"/>
                <a:cs typeface="Calibri"/>
              </a:rPr>
              <a:t>ou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er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 </a:t>
            </a:r>
            <a:r>
              <a:rPr sz="1800" spc="-30" dirty="0">
                <a:latin typeface="Calibri"/>
                <a:cs typeface="Calibri"/>
              </a:rPr>
              <a:t>s</a:t>
            </a:r>
            <a:r>
              <a:rPr sz="1800" spc="-25" dirty="0">
                <a:latin typeface="Calibri"/>
                <a:cs typeface="Calibri"/>
              </a:rPr>
              <a:t>y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5" dirty="0">
                <a:latin typeface="Calibri"/>
                <a:cs typeface="Calibri"/>
              </a:rPr>
              <a:t>em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er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or—</a:t>
            </a:r>
            <a:endParaRPr sz="1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30"/>
              </a:spcBef>
              <a:buFont typeface="Courier New"/>
              <a:buChar char="o"/>
              <a:tabLst>
                <a:tab pos="756285" algn="l"/>
              </a:tabLst>
            </a:pPr>
            <a:r>
              <a:rPr sz="1800" spc="0" dirty="0">
                <a:latin typeface="Calibri"/>
                <a:cs typeface="Calibri"/>
              </a:rPr>
              <a:t>Log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out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of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y</a:t>
            </a:r>
            <a:r>
              <a:rPr sz="1800" spc="0" dirty="0">
                <a:latin typeface="Calibri"/>
                <a:cs typeface="Calibri"/>
              </a:rPr>
              <a:t>our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</a:t>
            </a:r>
            <a:r>
              <a:rPr sz="1800" spc="0" dirty="0">
                <a:latin typeface="Calibri"/>
                <a:cs typeface="Calibri"/>
              </a:rPr>
              <a:t>MT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0" dirty="0">
                <a:latin typeface="Calibri"/>
                <a:cs typeface="Calibri"/>
              </a:rPr>
              <a:t>ou</a:t>
            </a:r>
            <a:r>
              <a:rPr sz="1800" spc="-10" dirty="0">
                <a:latin typeface="Calibri"/>
                <a:cs typeface="Calibri"/>
              </a:rPr>
              <a:t>nt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0" dirty="0">
                <a:latin typeface="Calibri"/>
                <a:cs typeface="Calibri"/>
              </a:rPr>
              <a:t>ogin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g</a:t>
            </a:r>
            <a:r>
              <a:rPr sz="1800" spc="0" dirty="0">
                <a:latin typeface="Calibri"/>
                <a:cs typeface="Calibri"/>
              </a:rPr>
              <a:t>ain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us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ng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sa</a:t>
            </a:r>
            <a:r>
              <a:rPr sz="1800" spc="-15" dirty="0">
                <a:latin typeface="Calibri"/>
                <a:cs typeface="Calibri"/>
              </a:rPr>
              <a:t>me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b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spc="-30" dirty="0">
                <a:latin typeface="Calibri"/>
                <a:cs typeface="Calibri"/>
              </a:rPr>
              <a:t>w</a:t>
            </a:r>
            <a:r>
              <a:rPr sz="1800" spc="-10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r</a:t>
            </a:r>
            <a:endParaRPr sz="1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30"/>
              </a:spcBef>
              <a:buFont typeface="Courier New"/>
              <a:buChar char="o"/>
              <a:tabLst>
                <a:tab pos="756285" algn="l"/>
              </a:tabLst>
            </a:pPr>
            <a:r>
              <a:rPr sz="1800" spc="-110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y 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ac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0" dirty="0">
                <a:latin typeface="Calibri"/>
                <a:cs typeface="Calibri"/>
              </a:rPr>
              <a:t>s 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0" dirty="0">
                <a:latin typeface="Calibri"/>
                <a:cs typeface="Calibri"/>
              </a:rPr>
              <a:t>our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p</a:t>
            </a:r>
            <a:r>
              <a:rPr sz="1800" spc="-10" dirty="0">
                <a:latin typeface="Calibri"/>
                <a:cs typeface="Calibri"/>
              </a:rPr>
              <a:t>ort f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om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 di</a:t>
            </a:r>
            <a:r>
              <a:rPr sz="1800" spc="-15" dirty="0">
                <a:latin typeface="Calibri"/>
                <a:cs typeface="Calibri"/>
              </a:rPr>
              <a:t>f</a:t>
            </a:r>
            <a:r>
              <a:rPr sz="1800" spc="-50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b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spc="-30" dirty="0">
                <a:latin typeface="Calibri"/>
                <a:cs typeface="Calibri"/>
              </a:rPr>
              <a:t>w</a:t>
            </a:r>
            <a:r>
              <a:rPr sz="1800" spc="-10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r (</a:t>
            </a:r>
            <a:r>
              <a:rPr sz="1800" spc="0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ern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Expl</a:t>
            </a:r>
            <a:r>
              <a:rPr sz="1800" spc="-10" dirty="0">
                <a:latin typeface="Calibri"/>
                <a:cs typeface="Calibri"/>
              </a:rPr>
              <a:t>o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17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Fi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-40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x,</a:t>
            </a:r>
            <a:endParaRPr sz="1800">
              <a:latin typeface="Calibri"/>
              <a:cs typeface="Calibri"/>
            </a:endParaRPr>
          </a:p>
          <a:p>
            <a:pPr marR="4579620"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or Google Ch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ome)</a:t>
            </a:r>
            <a:endParaRPr sz="1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34"/>
              </a:spcBef>
              <a:buFont typeface="Courier New"/>
              <a:buChar char="o"/>
              <a:tabLst>
                <a:tab pos="756285" algn="l"/>
              </a:tabLst>
            </a:pPr>
            <a:r>
              <a:rPr sz="1800" spc="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-10" dirty="0">
                <a:latin typeface="Calibri"/>
                <a:cs typeface="Calibri"/>
              </a:rPr>
              <a:t>ear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 </a:t>
            </a:r>
            <a:r>
              <a:rPr sz="1800" spc="-25" dirty="0">
                <a:latin typeface="Calibri"/>
                <a:cs typeface="Calibri"/>
              </a:rPr>
              <a:t>c</a:t>
            </a:r>
            <a:r>
              <a:rPr sz="1800" spc="-10" dirty="0">
                <a:latin typeface="Calibri"/>
                <a:cs typeface="Calibri"/>
              </a:rPr>
              <a:t>ache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and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0" dirty="0">
                <a:latin typeface="Calibri"/>
                <a:cs typeface="Calibri"/>
              </a:rPr>
              <a:t>ook</a:t>
            </a:r>
            <a:r>
              <a:rPr sz="1800" spc="-15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es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on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y</a:t>
            </a:r>
            <a:r>
              <a:rPr sz="1800" spc="0" dirty="0">
                <a:latin typeface="Calibri"/>
                <a:cs typeface="Calibri"/>
              </a:rPr>
              <a:t>our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b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spc="-30" dirty="0">
                <a:latin typeface="Calibri"/>
                <a:cs typeface="Calibri"/>
              </a:rPr>
              <a:t>w</a:t>
            </a:r>
            <a:r>
              <a:rPr sz="1800" spc="-10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r</a:t>
            </a:r>
            <a:endParaRPr sz="1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30"/>
              </a:spcBef>
              <a:buFont typeface="Courier New"/>
              <a:buChar char="o"/>
              <a:tabLst>
                <a:tab pos="756285" algn="l"/>
              </a:tabLst>
            </a:pPr>
            <a:r>
              <a:rPr sz="1800" spc="-5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s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art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0" dirty="0">
                <a:latin typeface="Calibri"/>
                <a:cs typeface="Calibri"/>
              </a:rPr>
              <a:t>our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0" dirty="0">
                <a:latin typeface="Calibri"/>
                <a:cs typeface="Calibri"/>
              </a:rPr>
              <a:t>ompu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er</a:t>
            </a:r>
            <a:endParaRPr sz="1800">
              <a:latin typeface="Calibri"/>
              <a:cs typeface="Calibri"/>
            </a:endParaRPr>
          </a:p>
          <a:p>
            <a:pPr marL="756285" marR="221615" lvl="1" indent="-287020">
              <a:lnSpc>
                <a:spcPct val="100000"/>
              </a:lnSpc>
              <a:spcBef>
                <a:spcPts val="430"/>
              </a:spcBef>
              <a:buFont typeface="Courier New"/>
              <a:buChar char="o"/>
              <a:tabLst>
                <a:tab pos="756285" algn="l"/>
              </a:tabLst>
            </a:pPr>
            <a:r>
              <a:rPr sz="1800" spc="-10" dirty="0">
                <a:latin typeface="Calibri"/>
                <a:cs typeface="Calibri"/>
              </a:rPr>
              <a:t>Ac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0" dirty="0">
                <a:latin typeface="Calibri"/>
                <a:cs typeface="Calibri"/>
              </a:rPr>
              <a:t>s </a:t>
            </a:r>
            <a:r>
              <a:rPr sz="1800" spc="-10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PMT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dur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ng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no</a:t>
            </a:r>
            <a:r>
              <a:rPr sz="1800" spc="20" dirty="0">
                <a:latin typeface="Calibri"/>
                <a:cs typeface="Calibri"/>
              </a:rPr>
              <a:t>n</a:t>
            </a:r>
            <a:r>
              <a:rPr sz="1800" spc="0" dirty="0">
                <a:latin typeface="Calibri"/>
                <a:cs typeface="Calibri"/>
              </a:rPr>
              <a:t>-</a:t>
            </a:r>
            <a:r>
              <a:rPr sz="1800" spc="-10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ak p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ods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su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0" dirty="0">
                <a:latin typeface="Calibri"/>
                <a:cs typeface="Calibri"/>
              </a:rPr>
              <a:t>h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as</a:t>
            </a:r>
            <a:r>
              <a:rPr sz="1800" spc="-10" dirty="0">
                <a:latin typeface="Calibri"/>
                <a:cs typeface="Calibri"/>
              </a:rPr>
              <a:t> 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early </a:t>
            </a:r>
            <a:r>
              <a:rPr sz="1800" spc="-15" dirty="0">
                <a:latin typeface="Calibri"/>
                <a:cs typeface="Calibri"/>
              </a:rPr>
              <a:t>mor</a:t>
            </a:r>
            <a:r>
              <a:rPr sz="1800" spc="0" dirty="0">
                <a:latin typeface="Calibri"/>
                <a:cs typeface="Calibri"/>
              </a:rPr>
              <a:t>ning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ev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ni</a:t>
            </a:r>
            <a:r>
              <a:rPr sz="1800" spc="0" dirty="0">
                <a:latin typeface="Calibri"/>
                <a:cs typeface="Calibri"/>
              </a:rPr>
              <a:t>ng</a:t>
            </a:r>
            <a:endParaRPr sz="1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34"/>
              </a:spcBef>
              <a:buFont typeface="Courier New"/>
              <a:buChar char="o"/>
              <a:tabLst>
                <a:tab pos="756285" algn="l"/>
              </a:tabLst>
            </a:pPr>
            <a:r>
              <a:rPr sz="1800" spc="0" dirty="0">
                <a:latin typeface="Calibri"/>
                <a:cs typeface="Calibri"/>
              </a:rPr>
              <a:t>Ensu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 that J</a:t>
            </a:r>
            <a:r>
              <a:rPr sz="1800" spc="-35" dirty="0">
                <a:latin typeface="Calibri"/>
                <a:cs typeface="Calibri"/>
              </a:rPr>
              <a:t>av</a:t>
            </a:r>
            <a:r>
              <a:rPr sz="1800" spc="-10" dirty="0">
                <a:latin typeface="Calibri"/>
                <a:cs typeface="Calibri"/>
              </a:rPr>
              <a:t>aSc</a:t>
            </a:r>
            <a:r>
              <a:rPr sz="1800" spc="-2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pt i</a:t>
            </a:r>
            <a:r>
              <a:rPr sz="1800" spc="0" dirty="0">
                <a:latin typeface="Calibri"/>
                <a:cs typeface="Calibri"/>
              </a:rPr>
              <a:t>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n</a:t>
            </a:r>
            <a:r>
              <a:rPr sz="1800" spc="0" dirty="0">
                <a:latin typeface="Calibri"/>
                <a:cs typeface="Calibri"/>
              </a:rPr>
              <a:t>abled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on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y</a:t>
            </a:r>
            <a:r>
              <a:rPr sz="1800" spc="0" dirty="0">
                <a:latin typeface="Calibri"/>
                <a:cs typeface="Calibri"/>
              </a:rPr>
              <a:t>our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0" dirty="0">
                <a:latin typeface="Calibri"/>
                <a:cs typeface="Calibri"/>
              </a:rPr>
              <a:t>ompu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19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4162" y="1219961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25908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31480" y="304800"/>
            <a:ext cx="731520" cy="731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509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spc="-25" dirty="0">
                <a:solidFill>
                  <a:srgbClr val="082F75"/>
                </a:solidFill>
                <a:latin typeface="Arial"/>
                <a:cs typeface="Arial"/>
              </a:rPr>
              <a:t>Need</a:t>
            </a:r>
            <a:r>
              <a:rPr sz="4000" spc="10" dirty="0">
                <a:solidFill>
                  <a:srgbClr val="082F75"/>
                </a:solidFill>
                <a:latin typeface="Arial"/>
                <a:cs typeface="Arial"/>
              </a:rPr>
              <a:t> </a:t>
            </a:r>
            <a:r>
              <a:rPr sz="4000" spc="-25" dirty="0">
                <a:solidFill>
                  <a:srgbClr val="082F75"/>
                </a:solidFill>
                <a:latin typeface="Arial"/>
                <a:cs typeface="Arial"/>
              </a:rPr>
              <a:t>Help</a:t>
            </a:r>
            <a:r>
              <a:rPr sz="4000" spc="-5" dirty="0">
                <a:solidFill>
                  <a:srgbClr val="082F75"/>
                </a:solidFill>
                <a:latin typeface="Arial"/>
                <a:cs typeface="Arial"/>
              </a:rPr>
              <a:t> </a:t>
            </a:r>
            <a:r>
              <a:rPr sz="4000" spc="-25" dirty="0">
                <a:solidFill>
                  <a:srgbClr val="082F75"/>
                </a:solidFill>
                <a:latin typeface="Arial"/>
                <a:cs typeface="Arial"/>
              </a:rPr>
              <a:t>Page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54879" y="1799844"/>
            <a:ext cx="4011168" cy="29016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83835" y="1828800"/>
            <a:ext cx="3902964" cy="27934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82311" y="1827276"/>
            <a:ext cx="3906012" cy="2796540"/>
          </a:xfrm>
          <a:custGeom>
            <a:avLst/>
            <a:gdLst/>
            <a:ahLst/>
            <a:cxnLst/>
            <a:rect l="l" t="t" r="r" b="b"/>
            <a:pathLst>
              <a:path w="3906011" h="2796540">
                <a:moveTo>
                  <a:pt x="0" y="2796540"/>
                </a:moveTo>
                <a:lnTo>
                  <a:pt x="3906012" y="2796540"/>
                </a:lnTo>
                <a:lnTo>
                  <a:pt x="3906012" y="0"/>
                </a:lnTo>
                <a:lnTo>
                  <a:pt x="0" y="0"/>
                </a:lnTo>
                <a:lnTo>
                  <a:pt x="0" y="279654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80466" y="1383771"/>
            <a:ext cx="3945890" cy="41713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318770" indent="-343535">
              <a:lnSpc>
                <a:spcPct val="100099"/>
              </a:lnSpc>
              <a:buFont typeface="Arial"/>
              <a:buChar char="•"/>
              <a:tabLst>
                <a:tab pos="355600" algn="l"/>
              </a:tabLst>
            </a:pPr>
            <a:r>
              <a:rPr sz="1800" b="1" spc="-25" dirty="0">
                <a:latin typeface="Calibri"/>
                <a:cs typeface="Calibri"/>
              </a:rPr>
              <a:t>P</a:t>
            </a:r>
            <a:r>
              <a:rPr sz="1800" b="1" spc="0" dirty="0">
                <a:latin typeface="Calibri"/>
                <a:cs typeface="Calibri"/>
              </a:rPr>
              <a:t>er</a:t>
            </a:r>
            <a:r>
              <a:rPr sz="1800" b="1" spc="-35" dirty="0">
                <a:latin typeface="Calibri"/>
                <a:cs typeface="Calibri"/>
              </a:rPr>
              <a:t>f</a:t>
            </a:r>
            <a:r>
              <a:rPr sz="1800" b="1" spc="-10" dirty="0">
                <a:latin typeface="Calibri"/>
                <a:cs typeface="Calibri"/>
              </a:rPr>
              <a:t>ormance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0" dirty="0">
                <a:latin typeface="Calibri"/>
                <a:cs typeface="Calibri"/>
              </a:rPr>
              <a:t>Mea</a:t>
            </a:r>
            <a:r>
              <a:rPr sz="1800" b="1" spc="-10" dirty="0">
                <a:latin typeface="Calibri"/>
                <a:cs typeface="Calibri"/>
              </a:rPr>
              <a:t>su</a:t>
            </a:r>
            <a:r>
              <a:rPr sz="1800" b="1" spc="-30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e</a:t>
            </a:r>
            <a:r>
              <a:rPr sz="1800" b="1" spc="-25" dirty="0">
                <a:latin typeface="Calibri"/>
                <a:cs typeface="Calibri"/>
              </a:rPr>
              <a:t>s</a:t>
            </a:r>
            <a:r>
              <a:rPr sz="1800" b="1" spc="-5" dirty="0">
                <a:latin typeface="Calibri"/>
                <a:cs typeface="Calibri"/>
              </a:rPr>
              <a:t>: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li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of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all </a:t>
            </a:r>
            <a:r>
              <a:rPr sz="1800" spc="-10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50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ormance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me</a:t>
            </a:r>
            <a:r>
              <a:rPr sz="1800" spc="-5" dirty="0">
                <a:latin typeface="Calibri"/>
                <a:cs typeface="Calibri"/>
              </a:rPr>
              <a:t>a</a:t>
            </a:r>
            <a:r>
              <a:rPr sz="1800" spc="0" dirty="0">
                <a:latin typeface="Calibri"/>
                <a:cs typeface="Calibri"/>
              </a:rPr>
              <a:t>su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w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th </a:t>
            </a:r>
            <a:r>
              <a:rPr sz="1800" spc="-30" dirty="0">
                <a:latin typeface="Calibri"/>
                <a:cs typeface="Calibri"/>
              </a:rPr>
              <a:t>e</a:t>
            </a:r>
            <a:r>
              <a:rPr sz="1800" spc="0" dirty="0">
                <a:latin typeface="Calibri"/>
                <a:cs typeface="Calibri"/>
              </a:rPr>
              <a:t>xplan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ons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0"/>
              </a:spcBef>
              <a:buFont typeface="Arial"/>
              <a:buChar char="•"/>
            </a:pPr>
            <a:endParaRPr sz="600"/>
          </a:p>
          <a:p>
            <a:pPr marL="355600" marR="12700" indent="-34353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800" b="1" spc="-10" dirty="0">
                <a:latin typeface="Calibri"/>
                <a:cs typeface="Calibri"/>
              </a:rPr>
              <a:t>S</a:t>
            </a:r>
            <a:r>
              <a:rPr sz="1800" b="1" spc="-5" dirty="0">
                <a:latin typeface="Calibri"/>
                <a:cs typeface="Calibri"/>
              </a:rPr>
              <a:t>u</a:t>
            </a:r>
            <a:r>
              <a:rPr sz="1800" b="1" spc="-10" dirty="0">
                <a:latin typeface="Calibri"/>
                <a:cs typeface="Calibri"/>
              </a:rPr>
              <a:t>bg</a:t>
            </a:r>
            <a:r>
              <a:rPr sz="1800" b="1" spc="-45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a</a:t>
            </a:r>
            <a:r>
              <a:rPr sz="1800" b="1" spc="-20" dirty="0">
                <a:latin typeface="Calibri"/>
                <a:cs typeface="Calibri"/>
              </a:rPr>
              <a:t>n</a:t>
            </a:r>
            <a:r>
              <a:rPr sz="1800" b="1" spc="-35" dirty="0">
                <a:latin typeface="Calibri"/>
                <a:cs typeface="Calibri"/>
              </a:rPr>
              <a:t>t</a:t>
            </a:r>
            <a:r>
              <a:rPr sz="1800" b="1" spc="-10" dirty="0">
                <a:latin typeface="Calibri"/>
                <a:cs typeface="Calibri"/>
              </a:rPr>
              <a:t>e</a:t>
            </a:r>
            <a:r>
              <a:rPr sz="1800" b="1" spc="0" dirty="0">
                <a:latin typeface="Calibri"/>
                <a:cs typeface="Calibri"/>
              </a:rPr>
              <a:t>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0" dirty="0">
                <a:latin typeface="Calibri"/>
                <a:cs typeface="Calibri"/>
              </a:rPr>
              <a:t>D</a:t>
            </a:r>
            <a:r>
              <a:rPr sz="1800" b="1" spc="-25" dirty="0">
                <a:latin typeface="Calibri"/>
                <a:cs typeface="Calibri"/>
              </a:rPr>
              <a:t>at</a:t>
            </a:r>
            <a:r>
              <a:rPr sz="1800" b="1" spc="-10" dirty="0">
                <a:latin typeface="Calibri"/>
                <a:cs typeface="Calibri"/>
              </a:rPr>
              <a:t>a </a:t>
            </a:r>
            <a:r>
              <a:rPr sz="1800" b="1" spc="-100" dirty="0">
                <a:latin typeface="Calibri"/>
                <a:cs typeface="Calibri"/>
              </a:rPr>
              <a:t>T</a:t>
            </a:r>
            <a:r>
              <a:rPr sz="1800" b="1" spc="-45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acki</a:t>
            </a:r>
            <a:r>
              <a:rPr sz="1800" b="1" spc="-5" dirty="0">
                <a:latin typeface="Calibri"/>
                <a:cs typeface="Calibri"/>
              </a:rPr>
              <a:t>n</a:t>
            </a:r>
            <a:r>
              <a:rPr sz="1800" b="1" spc="0" dirty="0">
                <a:latin typeface="Calibri"/>
                <a:cs typeface="Calibri"/>
              </a:rPr>
              <a:t>g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60" dirty="0">
                <a:latin typeface="Calibri"/>
                <a:cs typeface="Calibri"/>
              </a:rPr>
              <a:t>T</a:t>
            </a:r>
            <a:r>
              <a:rPr sz="1800" b="1" spc="0" dirty="0">
                <a:latin typeface="Calibri"/>
                <a:cs typeface="Calibri"/>
              </a:rPr>
              <a:t>emp</a:t>
            </a:r>
            <a:r>
              <a:rPr sz="1800" b="1" spc="-5" dirty="0">
                <a:latin typeface="Calibri"/>
                <a:cs typeface="Calibri"/>
              </a:rPr>
              <a:t>l</a:t>
            </a:r>
            <a:r>
              <a:rPr sz="1800" b="1" spc="-25" dirty="0">
                <a:latin typeface="Calibri"/>
                <a:cs typeface="Calibri"/>
              </a:rPr>
              <a:t>a</a:t>
            </a:r>
            <a:r>
              <a:rPr sz="1800" b="1" spc="-35" dirty="0">
                <a:latin typeface="Calibri"/>
                <a:cs typeface="Calibri"/>
              </a:rPr>
              <a:t>t</a:t>
            </a:r>
            <a:r>
              <a:rPr sz="1800" b="1" spc="-10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: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ool 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</a:t>
            </a:r>
            <a:r>
              <a:rPr sz="1800" spc="-5" dirty="0">
                <a:latin typeface="Calibri"/>
                <a:cs typeface="Calibri"/>
              </a:rPr>
              <a:t>el</a:t>
            </a:r>
            <a:r>
              <a:rPr sz="1800" spc="0" dirty="0">
                <a:latin typeface="Calibri"/>
                <a:cs typeface="Calibri"/>
              </a:rPr>
              <a:t>p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sub</a:t>
            </a:r>
            <a:r>
              <a:rPr sz="1800" spc="5" dirty="0">
                <a:latin typeface="Calibri"/>
                <a:cs typeface="Calibri"/>
              </a:rPr>
              <a:t>g</a:t>
            </a:r>
            <a:r>
              <a:rPr sz="1800" spc="-5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0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0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-10" dirty="0">
                <a:latin typeface="Calibri"/>
                <a:cs typeface="Calibri"/>
              </a:rPr>
              <a:t>ect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d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0"/>
              </a:spcBef>
              <a:buFont typeface="Arial"/>
              <a:buChar char="•"/>
            </a:pPr>
            <a:endParaRPr sz="600"/>
          </a:p>
          <a:p>
            <a:pPr marL="355600" marR="37465" indent="-34353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800" b="1" dirty="0">
                <a:latin typeface="Calibri"/>
                <a:cs typeface="Calibri"/>
              </a:rPr>
              <a:t>F</a:t>
            </a:r>
            <a:r>
              <a:rPr sz="1800" b="1" spc="-30" dirty="0">
                <a:latin typeface="Calibri"/>
                <a:cs typeface="Calibri"/>
              </a:rPr>
              <a:t>r</a:t>
            </a:r>
            <a:r>
              <a:rPr sz="1800" b="1" spc="0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que</a:t>
            </a:r>
            <a:r>
              <a:rPr sz="1800" b="1" spc="-30" dirty="0">
                <a:latin typeface="Calibri"/>
                <a:cs typeface="Calibri"/>
              </a:rPr>
              <a:t>n</a:t>
            </a:r>
            <a:r>
              <a:rPr sz="1800" b="1" spc="-10" dirty="0">
                <a:latin typeface="Calibri"/>
                <a:cs typeface="Calibri"/>
              </a:rPr>
              <a:t>tly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As</a:t>
            </a:r>
            <a:r>
              <a:rPr sz="1800" b="1" spc="-55" dirty="0">
                <a:latin typeface="Calibri"/>
                <a:cs typeface="Calibri"/>
              </a:rPr>
              <a:t>k</a:t>
            </a:r>
            <a:r>
              <a:rPr sz="1800" b="1" spc="0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d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Q</a:t>
            </a:r>
            <a:r>
              <a:rPr sz="1800" b="1" spc="-5" dirty="0">
                <a:latin typeface="Calibri"/>
                <a:cs typeface="Calibri"/>
              </a:rPr>
              <a:t>u</a:t>
            </a:r>
            <a:r>
              <a:rPr sz="1800" b="1" spc="0" dirty="0">
                <a:latin typeface="Calibri"/>
                <a:cs typeface="Calibri"/>
              </a:rPr>
              <a:t>e</a:t>
            </a:r>
            <a:r>
              <a:rPr sz="1800" b="1" spc="-35" dirty="0">
                <a:latin typeface="Calibri"/>
                <a:cs typeface="Calibri"/>
              </a:rPr>
              <a:t>s</a:t>
            </a:r>
            <a:r>
              <a:rPr sz="1800" b="1" spc="-10" dirty="0">
                <a:latin typeface="Calibri"/>
                <a:cs typeface="Calibri"/>
              </a:rPr>
              <a:t>ti</a:t>
            </a:r>
            <a:r>
              <a:rPr sz="1800" b="1" spc="-20" dirty="0">
                <a:latin typeface="Calibri"/>
                <a:cs typeface="Calibri"/>
              </a:rPr>
              <a:t>o</a:t>
            </a:r>
            <a:r>
              <a:rPr sz="1800" b="1" spc="-10" dirty="0">
                <a:latin typeface="Calibri"/>
                <a:cs typeface="Calibri"/>
              </a:rPr>
              <a:t>n</a:t>
            </a:r>
            <a:r>
              <a:rPr sz="1800" b="1" spc="-25" dirty="0">
                <a:latin typeface="Calibri"/>
                <a:cs typeface="Calibri"/>
              </a:rPr>
              <a:t>s</a:t>
            </a:r>
            <a:r>
              <a:rPr sz="1800" b="1" spc="-5" dirty="0">
                <a:latin typeface="Calibri"/>
                <a:cs typeface="Calibri"/>
              </a:rPr>
              <a:t>: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spc="0" dirty="0">
                <a:latin typeface="Calibri"/>
                <a:cs typeface="Calibri"/>
              </a:rPr>
              <a:t>vides add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onal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orm</a:t>
            </a:r>
            <a:r>
              <a:rPr sz="1800" spc="-25" dirty="0">
                <a:latin typeface="Calibri"/>
                <a:cs typeface="Calibri"/>
              </a:rPr>
              <a:t>a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on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on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p</a:t>
            </a:r>
            <a:r>
              <a:rPr sz="1800" spc="-10" dirty="0">
                <a:latin typeface="Calibri"/>
                <a:cs typeface="Calibri"/>
              </a:rPr>
              <a:t>or</a:t>
            </a:r>
            <a:r>
              <a:rPr sz="1800" spc="-20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ng </a:t>
            </a:r>
            <a:r>
              <a:rPr sz="1800" spc="-10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50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ormance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me</a:t>
            </a:r>
            <a:r>
              <a:rPr sz="1800" spc="-5" dirty="0">
                <a:latin typeface="Calibri"/>
                <a:cs typeface="Calibri"/>
              </a:rPr>
              <a:t>a</a:t>
            </a:r>
            <a:r>
              <a:rPr sz="1800" spc="0" dirty="0">
                <a:latin typeface="Calibri"/>
                <a:cs typeface="Calibri"/>
              </a:rPr>
              <a:t>su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es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0"/>
              </a:spcBef>
              <a:buFont typeface="Arial"/>
              <a:buChar char="•"/>
            </a:pPr>
            <a:endParaRPr sz="600"/>
          </a:p>
          <a:p>
            <a:pPr marL="355600" marR="309245" indent="-34353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800" b="1" dirty="0">
                <a:latin typeface="Calibri"/>
                <a:cs typeface="Calibri"/>
              </a:rPr>
              <a:t>PMT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0" dirty="0">
                <a:latin typeface="Calibri"/>
                <a:cs typeface="Calibri"/>
              </a:rPr>
              <a:t>Us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spc="0" dirty="0">
                <a:latin typeface="Calibri"/>
                <a:cs typeface="Calibri"/>
              </a:rPr>
              <a:t>r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G</a:t>
            </a:r>
            <a:r>
              <a:rPr sz="1800" b="1" spc="-5" dirty="0">
                <a:latin typeface="Calibri"/>
                <a:cs typeface="Calibri"/>
              </a:rPr>
              <a:t>uid</a:t>
            </a:r>
            <a:r>
              <a:rPr sz="1800" b="1" spc="-10" dirty="0">
                <a:latin typeface="Calibri"/>
                <a:cs typeface="Calibri"/>
              </a:rPr>
              <a:t>es: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In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0" dirty="0">
                <a:latin typeface="Calibri"/>
                <a:cs typeface="Calibri"/>
              </a:rPr>
              <a:t>ud</a:t>
            </a:r>
            <a:r>
              <a:rPr sz="1800" spc="-10" dirty="0">
                <a:latin typeface="Calibri"/>
                <a:cs typeface="Calibri"/>
              </a:rPr>
              <a:t>es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ip</a:t>
            </a:r>
            <a:r>
              <a:rPr sz="1800" spc="0" dirty="0">
                <a:latin typeface="Calibri"/>
                <a:cs typeface="Calibri"/>
              </a:rPr>
              <a:t>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or</a:t>
            </a:r>
            <a:r>
              <a:rPr sz="1800" spc="-5" dirty="0">
                <a:latin typeface="Calibri"/>
                <a:cs typeface="Calibri"/>
              </a:rPr>
              <a:t> n</a:t>
            </a:r>
            <a:r>
              <a:rPr sz="1800" spc="-25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vi</a:t>
            </a:r>
            <a:r>
              <a:rPr sz="1800" spc="-45" dirty="0">
                <a:latin typeface="Calibri"/>
                <a:cs typeface="Calibri"/>
              </a:rPr>
              <a:t>g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ng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ough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</a:t>
            </a:r>
            <a:r>
              <a:rPr sz="1800" spc="0" dirty="0">
                <a:latin typeface="Calibri"/>
                <a:cs typeface="Calibri"/>
              </a:rPr>
              <a:t>MT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s</a:t>
            </a:r>
            <a:r>
              <a:rPr sz="1800" spc="-25" dirty="0">
                <a:latin typeface="Calibri"/>
                <a:cs typeface="Calibri"/>
              </a:rPr>
              <a:t>y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5" dirty="0">
                <a:latin typeface="Calibri"/>
                <a:cs typeface="Calibri"/>
              </a:rPr>
              <a:t>em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0"/>
              </a:spcBef>
              <a:buFont typeface="Arial"/>
              <a:buChar char="•"/>
            </a:pPr>
            <a:endParaRPr sz="600"/>
          </a:p>
          <a:p>
            <a:pPr marL="355600" marR="522605" indent="-34353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800" b="1" spc="-100" dirty="0">
                <a:latin typeface="Calibri"/>
                <a:cs typeface="Calibri"/>
              </a:rPr>
              <a:t>T</a:t>
            </a:r>
            <a:r>
              <a:rPr sz="1800" b="1" spc="-45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ai</a:t>
            </a:r>
            <a:r>
              <a:rPr sz="1800" b="1" spc="-5" dirty="0">
                <a:latin typeface="Calibri"/>
                <a:cs typeface="Calibri"/>
              </a:rPr>
              <a:t>nin</a:t>
            </a:r>
            <a:r>
              <a:rPr sz="1800" b="1" spc="0" dirty="0">
                <a:latin typeface="Calibri"/>
                <a:cs typeface="Calibri"/>
              </a:rPr>
              <a:t>g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M</a:t>
            </a:r>
            <a:r>
              <a:rPr sz="1800" b="1" spc="-25" dirty="0">
                <a:latin typeface="Calibri"/>
                <a:cs typeface="Calibri"/>
              </a:rPr>
              <a:t>a</a:t>
            </a:r>
            <a:r>
              <a:rPr sz="1800" b="1" spc="-35" dirty="0">
                <a:latin typeface="Calibri"/>
                <a:cs typeface="Calibri"/>
              </a:rPr>
              <a:t>t</a:t>
            </a:r>
            <a:r>
              <a:rPr sz="1800" b="1" spc="0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rials: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Al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spc="-30" dirty="0">
                <a:latin typeface="Calibri"/>
                <a:cs typeface="Calibri"/>
              </a:rPr>
              <a:t>w</a:t>
            </a:r>
            <a:r>
              <a:rPr sz="1800" spc="0" dirty="0">
                <a:latin typeface="Calibri"/>
                <a:cs typeface="Calibri"/>
              </a:rPr>
              <a:t>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0" dirty="0">
                <a:latin typeface="Calibri"/>
                <a:cs typeface="Calibri"/>
              </a:rPr>
              <a:t>ou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o </a:t>
            </a:r>
            <a:r>
              <a:rPr sz="1800" spc="-45" dirty="0">
                <a:latin typeface="Calibri"/>
                <a:cs typeface="Calibri"/>
              </a:rPr>
              <a:t>w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0" dirty="0">
                <a:latin typeface="Calibri"/>
                <a:cs typeface="Calibri"/>
              </a:rPr>
              <a:t>h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5" dirty="0">
                <a:latin typeface="Calibri"/>
                <a:cs typeface="Calibri"/>
              </a:rPr>
              <a:t>c</a:t>
            </a:r>
            <a:r>
              <a:rPr sz="1800" spc="-10" dirty="0">
                <a:latin typeface="Calibri"/>
                <a:cs typeface="Calibri"/>
              </a:rPr>
              <a:t>o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dings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vi</a:t>
            </a:r>
            <a:r>
              <a:rPr sz="1800" spc="-25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w</a:t>
            </a:r>
            <a:r>
              <a:rPr sz="1800" spc="-5" dirty="0">
                <a:latin typeface="Calibri"/>
                <a:cs typeface="Calibri"/>
              </a:rPr>
              <a:t> p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n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ons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abou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p</a:t>
            </a:r>
            <a:r>
              <a:rPr sz="1800" spc="-10" dirty="0">
                <a:latin typeface="Calibri"/>
                <a:cs typeface="Calibri"/>
              </a:rPr>
              <a:t>or</a:t>
            </a:r>
            <a:r>
              <a:rPr sz="1800" spc="-20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ng </a:t>
            </a:r>
            <a:r>
              <a:rPr sz="1800" spc="-10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50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ormance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me</a:t>
            </a:r>
            <a:r>
              <a:rPr sz="1800" spc="-5" dirty="0">
                <a:latin typeface="Calibri"/>
                <a:cs typeface="Calibri"/>
              </a:rPr>
              <a:t>a</a:t>
            </a:r>
            <a:r>
              <a:rPr sz="1800" spc="0" dirty="0">
                <a:latin typeface="Calibri"/>
                <a:cs typeface="Calibri"/>
              </a:rPr>
              <a:t>su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4162" y="1219961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25908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31480" y="304800"/>
            <a:ext cx="731520" cy="731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8008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4000" spc="-20" dirty="0">
                <a:solidFill>
                  <a:srgbClr val="082F75"/>
                </a:solidFill>
                <a:latin typeface="Arial"/>
                <a:cs typeface="Arial"/>
              </a:rPr>
              <a:t>Additional</a:t>
            </a:r>
            <a:r>
              <a:rPr sz="4000" spc="10" dirty="0">
                <a:solidFill>
                  <a:srgbClr val="082F75"/>
                </a:solidFill>
                <a:latin typeface="Arial"/>
                <a:cs typeface="Arial"/>
              </a:rPr>
              <a:t> </a:t>
            </a:r>
            <a:r>
              <a:rPr sz="4000" spc="-20" dirty="0">
                <a:solidFill>
                  <a:srgbClr val="082F75"/>
                </a:solidFill>
                <a:latin typeface="Arial"/>
                <a:cs typeface="Arial"/>
              </a:rPr>
              <a:t>Information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44211" y="2617089"/>
            <a:ext cx="2374391" cy="0"/>
          </a:xfrm>
          <a:custGeom>
            <a:avLst/>
            <a:gdLst/>
            <a:ahLst/>
            <a:cxnLst/>
            <a:rect l="l" t="t" r="r" b="b"/>
            <a:pathLst>
              <a:path w="2374392">
                <a:moveTo>
                  <a:pt x="0" y="0"/>
                </a:moveTo>
                <a:lnTo>
                  <a:pt x="2374392" y="0"/>
                </a:lnTo>
              </a:path>
            </a:pathLst>
          </a:custGeom>
          <a:ln w="21082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18604" y="2617089"/>
            <a:ext cx="73151" cy="0"/>
          </a:xfrm>
          <a:custGeom>
            <a:avLst/>
            <a:gdLst/>
            <a:ahLst/>
            <a:cxnLst/>
            <a:rect l="l" t="t" r="r" b="b"/>
            <a:pathLst>
              <a:path w="73151">
                <a:moveTo>
                  <a:pt x="0" y="0"/>
                </a:moveTo>
                <a:lnTo>
                  <a:pt x="73151" y="0"/>
                </a:lnTo>
              </a:path>
            </a:pathLst>
          </a:custGeom>
          <a:ln w="2108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" algn="ctr">
              <a:lnSpc>
                <a:spcPct val="100000"/>
              </a:lnSpc>
            </a:pPr>
            <a:r>
              <a:rPr sz="2400" b="1" spc="-40" dirty="0">
                <a:latin typeface="Calibri"/>
                <a:cs typeface="Calibri"/>
              </a:rPr>
              <a:t>OV</a:t>
            </a:r>
            <a:r>
              <a:rPr sz="2400" b="1" spc="0" dirty="0">
                <a:latin typeface="Calibri"/>
                <a:cs typeface="Calibri"/>
              </a:rPr>
              <a:t>C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PMT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H</a:t>
            </a:r>
            <a:r>
              <a:rPr sz="2400" b="1" spc="-15" dirty="0">
                <a:latin typeface="Calibri"/>
                <a:cs typeface="Calibri"/>
              </a:rPr>
              <a:t>elp</a:t>
            </a:r>
            <a:r>
              <a:rPr sz="2400" b="1" spc="-25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esk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550"/>
              </a:lnSpc>
              <a:spcBef>
                <a:spcPts val="25"/>
              </a:spcBef>
            </a:pPr>
            <a:endParaRPr sz="550"/>
          </a:p>
          <a:p>
            <a:pPr marL="3175" algn="ctr">
              <a:lnSpc>
                <a:spcPct val="100000"/>
              </a:lnSpc>
            </a:pPr>
            <a:r>
              <a:rPr sz="2400" spc="-190" dirty="0">
                <a:latin typeface="Calibri"/>
                <a:cs typeface="Calibri"/>
              </a:rPr>
              <a:t>Y</a:t>
            </a:r>
            <a:r>
              <a:rPr sz="2400" spc="0" dirty="0">
                <a:latin typeface="Calibri"/>
                <a:cs typeface="Calibri"/>
              </a:rPr>
              <a:t>ou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c</a:t>
            </a:r>
            <a:r>
              <a:rPr sz="2400" spc="0" dirty="0">
                <a:latin typeface="Calibri"/>
                <a:cs typeface="Calibri"/>
              </a:rPr>
              <a:t>an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c</a:t>
            </a:r>
            <a:r>
              <a:rPr sz="2400" spc="0" dirty="0">
                <a:latin typeface="Calibri"/>
                <a:cs typeface="Calibri"/>
              </a:rPr>
              <a:t>o</a:t>
            </a:r>
            <a:r>
              <a:rPr sz="2400" spc="-35" dirty="0">
                <a:latin typeface="Calibri"/>
                <a:cs typeface="Calibri"/>
              </a:rPr>
              <a:t>nt</a:t>
            </a:r>
            <a:r>
              <a:rPr sz="2400" spc="-10" dirty="0">
                <a:latin typeface="Calibri"/>
                <a:cs typeface="Calibri"/>
              </a:rPr>
              <a:t>act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the </a:t>
            </a:r>
            <a:r>
              <a:rPr sz="2400" spc="-30" dirty="0">
                <a:latin typeface="Calibri"/>
                <a:cs typeface="Calibri"/>
              </a:rPr>
              <a:t>OV</a:t>
            </a:r>
            <a:r>
              <a:rPr sz="2400" spc="0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PMT H</a:t>
            </a:r>
            <a:r>
              <a:rPr sz="2400" spc="-5" dirty="0">
                <a:latin typeface="Calibri"/>
                <a:cs typeface="Calibri"/>
              </a:rPr>
              <a:t>e</a:t>
            </a:r>
            <a:r>
              <a:rPr sz="2400" spc="0" dirty="0">
                <a:latin typeface="Calibri"/>
                <a:cs typeface="Calibri"/>
              </a:rPr>
              <a:t>lpdesk Mond</a:t>
            </a:r>
            <a:r>
              <a:rPr sz="2400" spc="-55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y</a:t>
            </a:r>
            <a:r>
              <a:rPr sz="2400" spc="0" dirty="0">
                <a:latin typeface="Calibri"/>
                <a:cs typeface="Calibri"/>
              </a:rPr>
              <a:t>–Frid</a:t>
            </a:r>
            <a:r>
              <a:rPr sz="2400" spc="-45" dirty="0">
                <a:latin typeface="Calibri"/>
                <a:cs typeface="Calibri"/>
              </a:rPr>
              <a:t>a</a:t>
            </a:r>
            <a:r>
              <a:rPr sz="2400" spc="-180" dirty="0">
                <a:latin typeface="Calibri"/>
                <a:cs typeface="Calibri"/>
              </a:rPr>
              <a:t>y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15" dirty="0">
                <a:latin typeface="Calibri"/>
                <a:cs typeface="Calibri"/>
              </a:rPr>
              <a:t> 8:30</a:t>
            </a:r>
            <a:endParaRPr sz="2400">
              <a:latin typeface="Calibri"/>
              <a:cs typeface="Calibri"/>
            </a:endParaRPr>
          </a:p>
          <a:p>
            <a:pPr marL="32384" marR="31750" indent="0" algn="ctr">
              <a:lnSpc>
                <a:spcPts val="2880"/>
              </a:lnSpc>
              <a:spcBef>
                <a:spcPts val="95"/>
              </a:spcBef>
            </a:pPr>
            <a:r>
              <a:rPr sz="2400" dirty="0">
                <a:latin typeface="Calibri"/>
                <a:cs typeface="Calibri"/>
              </a:rPr>
              <a:t>a.m.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5:30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0" dirty="0">
                <a:latin typeface="Calibri"/>
                <a:cs typeface="Calibri"/>
              </a:rPr>
              <a:t>p.m.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0" dirty="0">
                <a:latin typeface="Calibri"/>
                <a:cs typeface="Calibri"/>
              </a:rPr>
              <a:t>ET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0" dirty="0">
                <a:latin typeface="Calibri"/>
                <a:cs typeface="Calibri"/>
              </a:rPr>
              <a:t>via email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t </a:t>
            </a:r>
            <a:r>
              <a:rPr sz="2400" i="1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2400" i="1" spc="-1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vcp</a:t>
            </a:r>
            <a:r>
              <a:rPr sz="2400" i="1" spc="-5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m</a:t>
            </a:r>
            <a:r>
              <a:rPr sz="2400" i="1" spc="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t@u</a:t>
            </a:r>
            <a:r>
              <a:rPr sz="2400" i="1" spc="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s</a:t>
            </a:r>
            <a:r>
              <a:rPr sz="2400" i="1" spc="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doj.g</a:t>
            </a:r>
            <a:r>
              <a:rPr sz="2400" i="1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2400" i="1" spc="-1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v</a:t>
            </a:r>
            <a:r>
              <a:rPr sz="2400" i="1" spc="3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2400" spc="-15" dirty="0">
                <a:latin typeface="Calibri"/>
                <a:cs typeface="Calibri"/>
              </a:rPr>
              <a:t>or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c</a:t>
            </a:r>
            <a:r>
              <a:rPr sz="2400" spc="0" dirty="0">
                <a:latin typeface="Calibri"/>
                <a:cs typeface="Calibri"/>
              </a:rPr>
              <a:t>all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0" dirty="0">
                <a:latin typeface="Calibri"/>
                <a:cs typeface="Calibri"/>
              </a:rPr>
              <a:t>oll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ee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0" dirty="0">
                <a:latin typeface="Calibri"/>
                <a:cs typeface="Calibri"/>
              </a:rPr>
              <a:t>numbe</a:t>
            </a:r>
            <a:r>
              <a:rPr sz="2400" spc="-10" dirty="0">
                <a:latin typeface="Calibri"/>
                <a:cs typeface="Calibri"/>
              </a:rPr>
              <a:t>r: 1</a:t>
            </a:r>
            <a:r>
              <a:rPr sz="2400" spc="0" dirty="0">
                <a:latin typeface="Calibri"/>
                <a:cs typeface="Calibri"/>
              </a:rPr>
              <a:t>–</a:t>
            </a:r>
            <a:r>
              <a:rPr sz="2400" spc="-20" dirty="0">
                <a:latin typeface="Calibri"/>
                <a:cs typeface="Calibri"/>
              </a:rPr>
              <a:t>84</a:t>
            </a:r>
            <a:r>
              <a:rPr sz="2400" spc="-25" dirty="0">
                <a:latin typeface="Calibri"/>
                <a:cs typeface="Calibri"/>
              </a:rPr>
              <a:t>4</a:t>
            </a:r>
            <a:r>
              <a:rPr sz="2400" spc="0" dirty="0">
                <a:latin typeface="Calibri"/>
                <a:cs typeface="Calibri"/>
              </a:rPr>
              <a:t>–</a:t>
            </a:r>
            <a:r>
              <a:rPr sz="2400" spc="-20" dirty="0">
                <a:latin typeface="Calibri"/>
                <a:cs typeface="Calibri"/>
              </a:rPr>
              <a:t>884</a:t>
            </a:r>
            <a:r>
              <a:rPr sz="2400" spc="0" dirty="0">
                <a:latin typeface="Calibri"/>
                <a:cs typeface="Calibri"/>
              </a:rPr>
              <a:t>–</a:t>
            </a:r>
            <a:r>
              <a:rPr sz="2400" spc="-20" dirty="0">
                <a:latin typeface="Calibri"/>
                <a:cs typeface="Calibri"/>
              </a:rPr>
              <a:t>2503.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900"/>
              </a:lnSpc>
              <a:spcBef>
                <a:spcPts val="35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0" algn="ctr">
              <a:lnSpc>
                <a:spcPct val="100000"/>
              </a:lnSpc>
            </a:pPr>
            <a:r>
              <a:rPr sz="2400" b="1" spc="-15" dirty="0">
                <a:latin typeface="Calibri"/>
                <a:cs typeface="Calibri"/>
              </a:rPr>
              <a:t>S</a:t>
            </a:r>
            <a:r>
              <a:rPr sz="2400" b="1" spc="-35" dirty="0">
                <a:latin typeface="Calibri"/>
                <a:cs typeface="Calibri"/>
              </a:rPr>
              <a:t>t</a:t>
            </a:r>
            <a:r>
              <a:rPr sz="2400" b="1" spc="-40" dirty="0">
                <a:latin typeface="Calibri"/>
                <a:cs typeface="Calibri"/>
              </a:rPr>
              <a:t>at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A</a:t>
            </a:r>
            <a:r>
              <a:rPr sz="2400" b="1" spc="-25" dirty="0">
                <a:latin typeface="Calibri"/>
                <a:cs typeface="Calibri"/>
              </a:rPr>
              <a:t>d</a:t>
            </a:r>
            <a:r>
              <a:rPr sz="2400" b="1" spc="-15" dirty="0">
                <a:latin typeface="Calibri"/>
                <a:cs typeface="Calibri"/>
              </a:rPr>
              <a:t>mini</a:t>
            </a:r>
            <a:r>
              <a:rPr sz="2400" b="1" spc="-35" dirty="0">
                <a:latin typeface="Calibri"/>
                <a:cs typeface="Calibri"/>
              </a:rPr>
              <a:t>s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55" dirty="0">
                <a:latin typeface="Calibri"/>
                <a:cs typeface="Calibri"/>
              </a:rPr>
              <a:t>r</a:t>
            </a:r>
            <a:r>
              <a:rPr sz="2400" b="1" spc="-40" dirty="0">
                <a:latin typeface="Calibri"/>
                <a:cs typeface="Calibri"/>
              </a:rPr>
              <a:t>a</a:t>
            </a:r>
            <a:r>
              <a:rPr sz="2400" b="1" spc="-10" dirty="0">
                <a:latin typeface="Calibri"/>
                <a:cs typeface="Calibri"/>
              </a:rPr>
              <a:t>t</a:t>
            </a:r>
            <a:r>
              <a:rPr sz="2400" b="1" spc="-20" dirty="0">
                <a:latin typeface="Calibri"/>
                <a:cs typeface="Calibri"/>
              </a:rPr>
              <a:t>iv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</a:t>
            </a:r>
            <a:r>
              <a:rPr sz="2400" b="1" spc="-25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ency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550"/>
              </a:lnSpc>
              <a:spcBef>
                <a:spcPts val="23"/>
              </a:spcBef>
            </a:pPr>
            <a:endParaRPr sz="550"/>
          </a:p>
          <a:p>
            <a:pPr marL="12700" marR="12700" indent="9525" algn="ctr">
              <a:lnSpc>
                <a:spcPct val="100099"/>
              </a:lnSpc>
            </a:pPr>
            <a:r>
              <a:rPr sz="2400" dirty="0">
                <a:latin typeface="Calibri"/>
                <a:cs typeface="Calibri"/>
              </a:rPr>
              <a:t>If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y</a:t>
            </a:r>
            <a:r>
              <a:rPr sz="2400" spc="0" dirty="0">
                <a:latin typeface="Calibri"/>
                <a:cs typeface="Calibri"/>
              </a:rPr>
              <a:t>ou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0" dirty="0">
                <a:latin typeface="Calibri"/>
                <a:cs typeface="Calibri"/>
              </a:rPr>
              <a:t>h</a:t>
            </a:r>
            <a:r>
              <a:rPr sz="2400" spc="-40" dirty="0">
                <a:latin typeface="Calibri"/>
                <a:cs typeface="Calibri"/>
              </a:rPr>
              <a:t>a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spc="0" dirty="0">
                <a:latin typeface="Calibri"/>
                <a:cs typeface="Calibri"/>
              </a:rPr>
              <a:t>e qu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0" dirty="0">
                <a:latin typeface="Calibri"/>
                <a:cs typeface="Calibri"/>
              </a:rPr>
              <a:t>tions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0" dirty="0">
                <a:latin typeface="Calibri"/>
                <a:cs typeface="Calibri"/>
              </a:rPr>
              <a:t>el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0" dirty="0">
                <a:latin typeface="Calibri"/>
                <a:cs typeface="Calibri"/>
              </a:rPr>
              <a:t>ting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spc="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y</a:t>
            </a:r>
            <a:r>
              <a:rPr sz="2400" spc="0" dirty="0">
                <a:latin typeface="Calibri"/>
                <a:cs typeface="Calibri"/>
              </a:rPr>
              <a:t>our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0" dirty="0">
                <a:latin typeface="Calibri"/>
                <a:cs typeface="Calibri"/>
              </a:rPr>
              <a:t>sub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w</a:t>
            </a:r>
            <a:r>
              <a:rPr sz="2400" spc="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0" dirty="0">
                <a:latin typeface="Calibri"/>
                <a:cs typeface="Calibri"/>
              </a:rPr>
              <a:t>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0" dirty="0">
                <a:latin typeface="Calibri"/>
                <a:cs typeface="Calibri"/>
              </a:rPr>
              <a:t>i</a:t>
            </a:r>
            <a:r>
              <a:rPr sz="2400" spc="-15" dirty="0">
                <a:latin typeface="Calibri"/>
                <a:cs typeface="Calibri"/>
              </a:rPr>
              <a:t>n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0" dirty="0">
                <a:latin typeface="Calibri"/>
                <a:cs typeface="Calibri"/>
              </a:rPr>
              <a:t>orm</a:t>
            </a:r>
            <a:r>
              <a:rPr sz="2400" spc="-20" dirty="0">
                <a:latin typeface="Calibri"/>
                <a:cs typeface="Calibri"/>
              </a:rPr>
              <a:t>a</a:t>
            </a:r>
            <a:r>
              <a:rPr sz="2400" spc="0" dirty="0">
                <a:latin typeface="Calibri"/>
                <a:cs typeface="Calibri"/>
              </a:rPr>
              <a:t>tion, </a:t>
            </a:r>
            <a:r>
              <a:rPr sz="2400" spc="-15" dirty="0">
                <a:latin typeface="Calibri"/>
                <a:cs typeface="Calibri"/>
              </a:rPr>
              <a:t>pe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15" dirty="0">
                <a:latin typeface="Calibri"/>
                <a:cs typeface="Calibri"/>
              </a:rPr>
              <a:t>ormance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me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spc="0" dirty="0">
                <a:latin typeface="Calibri"/>
                <a:cs typeface="Calibri"/>
              </a:rPr>
              <a:t>su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es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0" dirty="0">
                <a:latin typeface="Calibri"/>
                <a:cs typeface="Calibri"/>
              </a:rPr>
              <a:t>eportin</a:t>
            </a:r>
            <a:r>
              <a:rPr sz="2400" spc="20" dirty="0">
                <a:latin typeface="Calibri"/>
                <a:cs typeface="Calibri"/>
              </a:rPr>
              <a:t>g</a:t>
            </a:r>
            <a:r>
              <a:rPr sz="2400" spc="-10" dirty="0">
                <a:latin typeface="Calibri"/>
                <a:cs typeface="Calibri"/>
              </a:rPr>
              <a:t>, or 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0" dirty="0">
                <a:latin typeface="Calibri"/>
                <a:cs typeface="Calibri"/>
              </a:rPr>
              <a:t>eporting deadlin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s, pl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ase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c</a:t>
            </a:r>
            <a:r>
              <a:rPr sz="2400" spc="0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0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spc="0" dirty="0">
                <a:latin typeface="Calibri"/>
                <a:cs typeface="Calibri"/>
              </a:rPr>
              <a:t>our</a:t>
            </a:r>
            <a:r>
              <a:rPr sz="2400" spc="-15" dirty="0">
                <a:latin typeface="Calibri"/>
                <a:cs typeface="Calibri"/>
              </a:rPr>
              <a:t> g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spc="0" dirty="0">
                <a:latin typeface="Calibri"/>
                <a:cs typeface="Calibri"/>
              </a:rPr>
              <a:t>a</a:t>
            </a:r>
            <a:r>
              <a:rPr sz="2400" spc="-20" dirty="0">
                <a:latin typeface="Calibri"/>
                <a:cs typeface="Calibri"/>
              </a:rPr>
              <a:t>n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or S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spc="-2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0" dirty="0">
                <a:latin typeface="Calibri"/>
                <a:cs typeface="Calibri"/>
              </a:rPr>
              <a:t>Admini</a:t>
            </a:r>
            <a:r>
              <a:rPr sz="2400" spc="-2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a</a:t>
            </a:r>
            <a:r>
              <a:rPr sz="2400" spc="0" dirty="0">
                <a:latin typeface="Calibri"/>
                <a:cs typeface="Calibri"/>
              </a:rPr>
              <a:t>ti</a:t>
            </a:r>
            <a:r>
              <a:rPr sz="2400" spc="-25" dirty="0">
                <a:latin typeface="Calibri"/>
                <a:cs typeface="Calibri"/>
              </a:rPr>
              <a:t>v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nc</a:t>
            </a:r>
            <a:r>
              <a:rPr sz="2400" spc="-160" dirty="0">
                <a:latin typeface="Calibri"/>
                <a:cs typeface="Calibri"/>
              </a:rPr>
              <a:t>y</a:t>
            </a:r>
            <a:r>
              <a:rPr sz="2400" spc="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4162" y="1219961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25908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31480" y="304800"/>
            <a:ext cx="731520" cy="731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509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spc="-30" dirty="0">
                <a:solidFill>
                  <a:srgbClr val="092F75"/>
                </a:solidFill>
                <a:latin typeface="Arial"/>
                <a:cs typeface="Arial"/>
              </a:rPr>
              <a:t>PMT</a:t>
            </a:r>
            <a:r>
              <a:rPr sz="4000" spc="-75" dirty="0">
                <a:solidFill>
                  <a:srgbClr val="092F75"/>
                </a:solidFill>
                <a:latin typeface="Arial"/>
                <a:cs typeface="Arial"/>
              </a:rPr>
              <a:t> </a:t>
            </a:r>
            <a:r>
              <a:rPr sz="4000" spc="-20" dirty="0">
                <a:solidFill>
                  <a:srgbClr val="092F75"/>
                </a:solidFill>
                <a:latin typeface="Arial"/>
                <a:cs typeface="Arial"/>
              </a:rPr>
              <a:t>Definitions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630659"/>
            <a:ext cx="8002905" cy="35915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82550" indent="-342900">
              <a:lnSpc>
                <a:spcPct val="100099"/>
              </a:lnSpc>
              <a:buFont typeface="Arial"/>
              <a:buChar char="•"/>
              <a:tabLst>
                <a:tab pos="354965" algn="l"/>
              </a:tabLst>
            </a:pPr>
            <a:r>
              <a:rPr sz="1800" b="1" spc="-25" dirty="0">
                <a:latin typeface="Calibri"/>
                <a:cs typeface="Calibri"/>
              </a:rPr>
              <a:t>P</a:t>
            </a:r>
            <a:r>
              <a:rPr sz="1800" b="1" spc="0" dirty="0">
                <a:latin typeface="Calibri"/>
                <a:cs typeface="Calibri"/>
              </a:rPr>
              <a:t>er</a:t>
            </a:r>
            <a:r>
              <a:rPr sz="1800" b="1" spc="-35" dirty="0">
                <a:latin typeface="Calibri"/>
                <a:cs typeface="Calibri"/>
              </a:rPr>
              <a:t>f</a:t>
            </a:r>
            <a:r>
              <a:rPr sz="1800" b="1" spc="-10" dirty="0">
                <a:latin typeface="Calibri"/>
                <a:cs typeface="Calibri"/>
              </a:rPr>
              <a:t>orma</a:t>
            </a:r>
            <a:r>
              <a:rPr sz="1800" b="1" spc="-5" dirty="0">
                <a:latin typeface="Calibri"/>
                <a:cs typeface="Calibri"/>
              </a:rPr>
              <a:t>n</a:t>
            </a:r>
            <a:r>
              <a:rPr sz="1800" b="1" spc="0" dirty="0">
                <a:latin typeface="Calibri"/>
                <a:cs typeface="Calibri"/>
              </a:rPr>
              <a:t>ce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Mana</a:t>
            </a:r>
            <a:r>
              <a:rPr sz="1800" b="1" spc="-30" dirty="0">
                <a:latin typeface="Calibri"/>
                <a:cs typeface="Calibri"/>
              </a:rPr>
              <a:t>g</a:t>
            </a:r>
            <a:r>
              <a:rPr sz="1800" b="1" spc="-10" dirty="0">
                <a:latin typeface="Calibri"/>
                <a:cs typeface="Calibri"/>
              </a:rPr>
              <a:t>e</a:t>
            </a:r>
            <a:r>
              <a:rPr sz="1800" b="1" spc="0" dirty="0">
                <a:latin typeface="Calibri"/>
                <a:cs typeface="Calibri"/>
              </a:rPr>
              <a:t>me</a:t>
            </a:r>
            <a:r>
              <a:rPr sz="1800" b="1" spc="-25" dirty="0">
                <a:latin typeface="Calibri"/>
                <a:cs typeface="Calibri"/>
              </a:rPr>
              <a:t>n</a:t>
            </a:r>
            <a:r>
              <a:rPr sz="1800" b="1" spc="-10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: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g</a:t>
            </a:r>
            <a:r>
              <a:rPr sz="1800" spc="0" dirty="0">
                <a:latin typeface="Calibri"/>
                <a:cs typeface="Calibri"/>
              </a:rPr>
              <a:t>ular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0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-10" dirty="0">
                <a:latin typeface="Calibri"/>
                <a:cs typeface="Calibri"/>
              </a:rPr>
              <a:t>ect</a:t>
            </a:r>
            <a:r>
              <a:rPr sz="1800" spc="-15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on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of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d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a in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 </a:t>
            </a:r>
            <a:r>
              <a:rPr sz="1800" spc="-30" dirty="0">
                <a:latin typeface="Calibri"/>
                <a:cs typeface="Calibri"/>
              </a:rPr>
              <a:t>s</a:t>
            </a:r>
            <a:r>
              <a:rPr sz="1800" spc="-25" dirty="0">
                <a:latin typeface="Calibri"/>
                <a:cs typeface="Calibri"/>
              </a:rPr>
              <a:t>y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5" dirty="0">
                <a:latin typeface="Calibri"/>
                <a:cs typeface="Calibri"/>
              </a:rPr>
              <a:t>ema</a:t>
            </a:r>
            <a:r>
              <a:rPr sz="1800" spc="-20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c </a:t>
            </a:r>
            <a:r>
              <a:rPr sz="1800" spc="0" dirty="0">
                <a:latin typeface="Calibri"/>
                <a:cs typeface="Calibri"/>
              </a:rPr>
              <a:t>ma</a:t>
            </a:r>
            <a:r>
              <a:rPr sz="1800" spc="5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o assess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p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og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am outputs</a:t>
            </a:r>
            <a:r>
              <a:rPr sz="1800" spc="-40" dirty="0">
                <a:latin typeface="Calibri"/>
                <a:cs typeface="Calibri"/>
              </a:rPr>
              <a:t>/</a:t>
            </a:r>
            <a:r>
              <a:rPr sz="1800" spc="0" dirty="0">
                <a:latin typeface="Calibri"/>
                <a:cs typeface="Calibri"/>
              </a:rPr>
              <a:t>ou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0" dirty="0">
                <a:latin typeface="Calibri"/>
                <a:cs typeface="Calibri"/>
              </a:rPr>
              <a:t>omes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sh</a:t>
            </a:r>
            <a:r>
              <a:rPr sz="1800" spc="-15" dirty="0">
                <a:latin typeface="Calibri"/>
                <a:cs typeface="Calibri"/>
              </a:rPr>
              <a:t>ow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0" dirty="0">
                <a:latin typeface="Calibri"/>
                <a:cs typeface="Calibri"/>
              </a:rPr>
              <a:t>ase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p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og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am </a:t>
            </a:r>
            <a:r>
              <a:rPr sz="1800" spc="-25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esul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s, and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mp</a:t>
            </a:r>
            <a:r>
              <a:rPr sz="1800" spc="-25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ov</a:t>
            </a:r>
            <a:r>
              <a:rPr sz="1800" spc="0" dirty="0">
                <a:latin typeface="Calibri"/>
                <a:cs typeface="Calibri"/>
              </a:rPr>
              <a:t>e p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og</a:t>
            </a:r>
            <a:r>
              <a:rPr sz="1800" spc="-50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am </a:t>
            </a:r>
            <a:r>
              <a:rPr sz="1800" spc="-10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50" dirty="0">
                <a:latin typeface="Calibri"/>
                <a:cs typeface="Calibri"/>
              </a:rPr>
              <a:t>f</a:t>
            </a:r>
            <a:r>
              <a:rPr sz="1800" spc="0" dirty="0">
                <a:latin typeface="Calibri"/>
                <a:cs typeface="Calibri"/>
              </a:rPr>
              <a:t>ormance.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spcBef>
                <a:spcPts val="23"/>
              </a:spcBef>
              <a:buFont typeface="Arial"/>
              <a:buChar char="•"/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800" i="1" spc="-55" dirty="0">
                <a:latin typeface="Calibri"/>
                <a:cs typeface="Calibri"/>
              </a:rPr>
              <a:t>R</a:t>
            </a:r>
            <a:r>
              <a:rPr sz="1800" i="1" spc="-10" dirty="0">
                <a:latin typeface="Calibri"/>
                <a:cs typeface="Calibri"/>
              </a:rPr>
              <a:t>epor</a:t>
            </a:r>
            <a:r>
              <a:rPr sz="1800" i="1" spc="-15" dirty="0">
                <a:latin typeface="Calibri"/>
                <a:cs typeface="Calibri"/>
              </a:rPr>
              <a:t>t</a:t>
            </a:r>
            <a:r>
              <a:rPr sz="1800" i="1" spc="-5" dirty="0">
                <a:latin typeface="Calibri"/>
                <a:cs typeface="Calibri"/>
              </a:rPr>
              <a:t>i</a:t>
            </a:r>
            <a:r>
              <a:rPr sz="1800" i="1" spc="0" dirty="0">
                <a:latin typeface="Calibri"/>
                <a:cs typeface="Calibri"/>
              </a:rPr>
              <a:t>ng</a:t>
            </a:r>
            <a:r>
              <a:rPr sz="1800" i="1" spc="20" dirty="0">
                <a:latin typeface="Calibri"/>
                <a:cs typeface="Calibri"/>
              </a:rPr>
              <a:t> </a:t>
            </a:r>
            <a:r>
              <a:rPr sz="1800" i="1" spc="-25" dirty="0">
                <a:latin typeface="Calibri"/>
                <a:cs typeface="Calibri"/>
              </a:rPr>
              <a:t>S</a:t>
            </a:r>
            <a:r>
              <a:rPr sz="1800" i="1" spc="0" dirty="0">
                <a:latin typeface="Calibri"/>
                <a:cs typeface="Calibri"/>
              </a:rPr>
              <a:t>y</a:t>
            </a:r>
            <a:r>
              <a:rPr sz="1800" i="1" spc="-30" dirty="0">
                <a:latin typeface="Calibri"/>
                <a:cs typeface="Calibri"/>
              </a:rPr>
              <a:t>s</a:t>
            </a:r>
            <a:r>
              <a:rPr sz="1800" i="1" spc="-40" dirty="0">
                <a:latin typeface="Calibri"/>
                <a:cs typeface="Calibri"/>
              </a:rPr>
              <a:t>t</a:t>
            </a:r>
            <a:r>
              <a:rPr sz="1800" i="1" spc="-10" dirty="0">
                <a:latin typeface="Calibri"/>
                <a:cs typeface="Calibri"/>
              </a:rPr>
              <a:t>ems:</a:t>
            </a:r>
            <a:endParaRPr sz="1800">
              <a:latin typeface="Calibri"/>
              <a:cs typeface="Calibri"/>
            </a:endParaRPr>
          </a:p>
          <a:p>
            <a:pPr marL="355600" marR="269875" indent="-3429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4965" algn="l"/>
              </a:tabLst>
            </a:pPr>
            <a:r>
              <a:rPr sz="1800" b="1" spc="-25" dirty="0">
                <a:latin typeface="Calibri"/>
                <a:cs typeface="Calibri"/>
              </a:rPr>
              <a:t>P</a:t>
            </a:r>
            <a:r>
              <a:rPr sz="1800" b="1" spc="0" dirty="0">
                <a:latin typeface="Calibri"/>
                <a:cs typeface="Calibri"/>
              </a:rPr>
              <a:t>er</a:t>
            </a:r>
            <a:r>
              <a:rPr sz="1800" b="1" spc="-35" dirty="0">
                <a:latin typeface="Calibri"/>
                <a:cs typeface="Calibri"/>
              </a:rPr>
              <a:t>f</a:t>
            </a:r>
            <a:r>
              <a:rPr sz="1800" b="1" spc="-10" dirty="0">
                <a:latin typeface="Calibri"/>
                <a:cs typeface="Calibri"/>
              </a:rPr>
              <a:t>orma</a:t>
            </a:r>
            <a:r>
              <a:rPr sz="1800" b="1" spc="-5" dirty="0">
                <a:latin typeface="Calibri"/>
                <a:cs typeface="Calibri"/>
              </a:rPr>
              <a:t>n</a:t>
            </a:r>
            <a:r>
              <a:rPr sz="1800" b="1" spc="0" dirty="0">
                <a:latin typeface="Calibri"/>
                <a:cs typeface="Calibri"/>
              </a:rPr>
              <a:t>ce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0" dirty="0">
                <a:latin typeface="Calibri"/>
                <a:cs typeface="Calibri"/>
              </a:rPr>
              <a:t>Me</a:t>
            </a:r>
            <a:r>
              <a:rPr sz="1800" b="1" spc="-10" dirty="0">
                <a:latin typeface="Calibri"/>
                <a:cs typeface="Calibri"/>
              </a:rPr>
              <a:t>a</a:t>
            </a:r>
            <a:r>
              <a:rPr sz="1800" b="1" spc="-20" dirty="0">
                <a:latin typeface="Calibri"/>
                <a:cs typeface="Calibri"/>
              </a:rPr>
              <a:t>s</a:t>
            </a:r>
            <a:r>
              <a:rPr sz="1800" b="1" spc="-10" dirty="0">
                <a:latin typeface="Calibri"/>
                <a:cs typeface="Calibri"/>
              </a:rPr>
              <a:t>u</a:t>
            </a:r>
            <a:r>
              <a:rPr sz="1800" b="1" spc="-30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e</a:t>
            </a:r>
            <a:r>
              <a:rPr sz="1800" b="1" spc="0" dirty="0">
                <a:latin typeface="Calibri"/>
                <a:cs typeface="Calibri"/>
              </a:rPr>
              <a:t>me</a:t>
            </a:r>
            <a:r>
              <a:rPr sz="1800" b="1" spc="-25" dirty="0">
                <a:latin typeface="Calibri"/>
                <a:cs typeface="Calibri"/>
              </a:rPr>
              <a:t>n</a:t>
            </a:r>
            <a:r>
              <a:rPr sz="1800" b="1" spc="-10" dirty="0">
                <a:latin typeface="Calibri"/>
                <a:cs typeface="Calibri"/>
              </a:rPr>
              <a:t>t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60" dirty="0">
                <a:latin typeface="Calibri"/>
                <a:cs typeface="Calibri"/>
              </a:rPr>
              <a:t>T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spc="-5" dirty="0">
                <a:latin typeface="Calibri"/>
                <a:cs typeface="Calibri"/>
              </a:rPr>
              <a:t>ol</a:t>
            </a:r>
            <a:r>
              <a:rPr sz="1800" b="1" spc="-10" dirty="0">
                <a:latin typeface="Calibri"/>
                <a:cs typeface="Calibri"/>
              </a:rPr>
              <a:t> (PMT</a:t>
            </a:r>
            <a:r>
              <a:rPr sz="1800" b="1" spc="-5" dirty="0">
                <a:latin typeface="Calibri"/>
                <a:cs typeface="Calibri"/>
              </a:rPr>
              <a:t>)</a:t>
            </a:r>
            <a:r>
              <a:rPr sz="1800" spc="-5" dirty="0">
                <a:latin typeface="Calibri"/>
                <a:cs typeface="Calibri"/>
              </a:rPr>
              <a:t>: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The onl</a:t>
            </a:r>
            <a:r>
              <a:rPr sz="1800" spc="-10" dirty="0">
                <a:latin typeface="Calibri"/>
                <a:cs typeface="Calibri"/>
              </a:rPr>
              <a:t>ine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s</a:t>
            </a:r>
            <a:r>
              <a:rPr sz="1800" spc="-25" dirty="0">
                <a:latin typeface="Calibri"/>
                <a:cs typeface="Calibri"/>
              </a:rPr>
              <a:t>y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5" dirty="0">
                <a:latin typeface="Calibri"/>
                <a:cs typeface="Calibri"/>
              </a:rPr>
              <a:t>em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mai</a:t>
            </a:r>
            <a:r>
              <a:rPr sz="1800" spc="-15" dirty="0">
                <a:latin typeface="Calibri"/>
                <a:cs typeface="Calibri"/>
              </a:rPr>
              <a:t>n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ained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by the</a:t>
            </a:r>
            <a:r>
              <a:rPr sz="1800" spc="-5" dirty="0">
                <a:latin typeface="Calibri"/>
                <a:cs typeface="Calibri"/>
              </a:rPr>
              <a:t> O</a:t>
            </a:r>
            <a:r>
              <a:rPr sz="1800" spc="-15" dirty="0">
                <a:latin typeface="Calibri"/>
                <a:cs typeface="Calibri"/>
              </a:rPr>
              <a:t>f</a:t>
            </a:r>
            <a:r>
              <a:rPr sz="1800" spc="0" dirty="0">
                <a:latin typeface="Calibri"/>
                <a:cs typeface="Calibri"/>
              </a:rPr>
              <a:t>fi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spc="0" dirty="0">
                <a:latin typeface="Calibri"/>
                <a:cs typeface="Calibri"/>
              </a:rPr>
              <a:t>e 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0" dirty="0">
                <a:latin typeface="Calibri"/>
                <a:cs typeface="Calibri"/>
              </a:rPr>
              <a:t>or V</a:t>
            </a:r>
            <a:r>
              <a:rPr sz="1800" spc="-10" dirty="0">
                <a:latin typeface="Calibri"/>
                <a:cs typeface="Calibri"/>
              </a:rPr>
              <a:t>ic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ms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of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Cr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me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</a:t>
            </a:r>
            <a:r>
              <a:rPr sz="1800" spc="-30" dirty="0">
                <a:latin typeface="Calibri"/>
                <a:cs typeface="Calibri"/>
              </a:rPr>
              <a:t>O</a:t>
            </a:r>
            <a:r>
              <a:rPr sz="1800" spc="-15" dirty="0">
                <a:latin typeface="Calibri"/>
                <a:cs typeface="Calibri"/>
              </a:rPr>
              <a:t>V</a:t>
            </a:r>
            <a:r>
              <a:rPr sz="1800" spc="0" dirty="0">
                <a:latin typeface="Calibri"/>
                <a:cs typeface="Calibri"/>
              </a:rPr>
              <a:t>C)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0" dirty="0">
                <a:latin typeface="Calibri"/>
                <a:cs typeface="Calibri"/>
              </a:rPr>
              <a:t>or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0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ll</a:t>
            </a:r>
            <a:r>
              <a:rPr sz="1800" spc="0" dirty="0">
                <a:latin typeface="Calibri"/>
                <a:cs typeface="Calibri"/>
              </a:rPr>
              <a:t>ec</a:t>
            </a:r>
            <a:r>
              <a:rPr sz="1800" spc="-10" dirty="0">
                <a:latin typeface="Calibri"/>
                <a:cs typeface="Calibri"/>
              </a:rPr>
              <a:t>ti</a:t>
            </a:r>
            <a:r>
              <a:rPr sz="1800" spc="0" dirty="0">
                <a:latin typeface="Calibri"/>
                <a:cs typeface="Calibri"/>
              </a:rPr>
              <a:t>ng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per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0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mance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mea</a:t>
            </a:r>
            <a:r>
              <a:rPr sz="1800" spc="5" dirty="0">
                <a:latin typeface="Calibri"/>
                <a:cs typeface="Calibri"/>
              </a:rPr>
              <a:t>s</a:t>
            </a:r>
            <a:r>
              <a:rPr sz="1800" spc="0" dirty="0">
                <a:latin typeface="Calibri"/>
                <a:cs typeface="Calibri"/>
              </a:rPr>
              <a:t>u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e d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a f</a:t>
            </a:r>
            <a:r>
              <a:rPr sz="1800" spc="-25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om </a:t>
            </a:r>
            <a:r>
              <a:rPr sz="1800" spc="-10" dirty="0">
                <a:latin typeface="Calibri"/>
                <a:cs typeface="Calibri"/>
              </a:rPr>
              <a:t>g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0" dirty="0">
                <a:latin typeface="Calibri"/>
                <a:cs typeface="Calibri"/>
              </a:rPr>
              <a:t>s and sub</a:t>
            </a:r>
            <a:r>
              <a:rPr sz="1800" spc="-10" dirty="0">
                <a:latin typeface="Calibri"/>
                <a:cs typeface="Calibri"/>
              </a:rPr>
              <a:t>g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0" dirty="0">
                <a:latin typeface="Calibri"/>
                <a:cs typeface="Calibri"/>
              </a:rPr>
              <a:t>s.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spcBef>
                <a:spcPts val="23"/>
              </a:spcBef>
              <a:buFont typeface="Arial"/>
              <a:buChar char="•"/>
            </a:pPr>
            <a:endParaRPr sz="1000"/>
          </a:p>
          <a:p>
            <a:pPr marL="355600" marR="127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1800" b="1" spc="5" dirty="0">
                <a:latin typeface="Calibri"/>
                <a:cs typeface="Calibri"/>
              </a:rPr>
              <a:t>G</a:t>
            </a:r>
            <a:r>
              <a:rPr sz="1800" b="1" spc="-45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a</a:t>
            </a:r>
            <a:r>
              <a:rPr sz="1800" b="1" spc="-20" dirty="0">
                <a:latin typeface="Calibri"/>
                <a:cs typeface="Calibri"/>
              </a:rPr>
              <a:t>n</a:t>
            </a:r>
            <a:r>
              <a:rPr sz="1800" b="1" spc="-10" dirty="0">
                <a:latin typeface="Calibri"/>
                <a:cs typeface="Calibri"/>
              </a:rPr>
              <a:t>ts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Mana</a:t>
            </a:r>
            <a:r>
              <a:rPr sz="1800" b="1" spc="-40" dirty="0">
                <a:latin typeface="Calibri"/>
                <a:cs typeface="Calibri"/>
              </a:rPr>
              <a:t>g</a:t>
            </a:r>
            <a:r>
              <a:rPr sz="1800" b="1" spc="0" dirty="0">
                <a:latin typeface="Calibri"/>
                <a:cs typeface="Calibri"/>
              </a:rPr>
              <a:t>em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spc="-20" dirty="0">
                <a:latin typeface="Calibri"/>
                <a:cs typeface="Calibri"/>
              </a:rPr>
              <a:t>n</a:t>
            </a:r>
            <a:r>
              <a:rPr sz="1800" b="1" spc="-10" dirty="0">
                <a:latin typeface="Calibri"/>
                <a:cs typeface="Calibri"/>
              </a:rPr>
              <a:t>t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35" dirty="0">
                <a:latin typeface="Calibri"/>
                <a:cs typeface="Calibri"/>
              </a:rPr>
              <a:t>S</a:t>
            </a:r>
            <a:r>
              <a:rPr sz="1800" b="1" spc="-25" dirty="0">
                <a:latin typeface="Calibri"/>
                <a:cs typeface="Calibri"/>
              </a:rPr>
              <a:t>y</a:t>
            </a:r>
            <a:r>
              <a:rPr sz="1800" b="1" spc="-35" dirty="0">
                <a:latin typeface="Calibri"/>
                <a:cs typeface="Calibri"/>
              </a:rPr>
              <a:t>st</a:t>
            </a:r>
            <a:r>
              <a:rPr sz="1800" b="1" spc="0" dirty="0">
                <a:latin typeface="Calibri"/>
                <a:cs typeface="Calibri"/>
              </a:rPr>
              <a:t>em</a:t>
            </a:r>
            <a:r>
              <a:rPr sz="1800" b="1" spc="-10" dirty="0">
                <a:latin typeface="Calibri"/>
                <a:cs typeface="Calibri"/>
              </a:rPr>
              <a:t> (GMS):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The onl</a:t>
            </a:r>
            <a:r>
              <a:rPr sz="1800" spc="-10" dirty="0">
                <a:latin typeface="Calibri"/>
                <a:cs typeface="Calibri"/>
              </a:rPr>
              <a:t>ine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d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a </a:t>
            </a:r>
            <a:r>
              <a:rPr sz="1800" spc="-25" dirty="0">
                <a:latin typeface="Calibri"/>
                <a:cs typeface="Calibri"/>
              </a:rPr>
              <a:t>c</a:t>
            </a:r>
            <a:r>
              <a:rPr sz="1800" spc="0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-10" dirty="0">
                <a:latin typeface="Calibri"/>
                <a:cs typeface="Calibri"/>
              </a:rPr>
              <a:t>ect</a:t>
            </a:r>
            <a:r>
              <a:rPr sz="1800" spc="-15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on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s</a:t>
            </a:r>
            <a:r>
              <a:rPr sz="1800" spc="-25" dirty="0">
                <a:latin typeface="Calibri"/>
                <a:cs typeface="Calibri"/>
              </a:rPr>
              <a:t>y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5" dirty="0">
                <a:latin typeface="Calibri"/>
                <a:cs typeface="Calibri"/>
              </a:rPr>
              <a:t>em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mai</a:t>
            </a:r>
            <a:r>
              <a:rPr sz="1800" spc="-15" dirty="0">
                <a:latin typeface="Calibri"/>
                <a:cs typeface="Calibri"/>
              </a:rPr>
              <a:t>n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ained </a:t>
            </a:r>
            <a:r>
              <a:rPr sz="1800" spc="-10" dirty="0">
                <a:latin typeface="Calibri"/>
                <a:cs typeface="Calibri"/>
              </a:rPr>
              <a:t>by 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O</a:t>
            </a:r>
            <a:r>
              <a:rPr sz="1800" spc="-15" dirty="0">
                <a:latin typeface="Calibri"/>
                <a:cs typeface="Calibri"/>
              </a:rPr>
              <a:t>f</a:t>
            </a:r>
            <a:r>
              <a:rPr sz="1800" spc="0" dirty="0">
                <a:latin typeface="Calibri"/>
                <a:cs typeface="Calibri"/>
              </a:rPr>
              <a:t>fi</a:t>
            </a:r>
            <a:r>
              <a:rPr sz="1800" spc="-10" dirty="0">
                <a:latin typeface="Calibri"/>
                <a:cs typeface="Calibri"/>
              </a:rPr>
              <a:t>ce of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Ju</a:t>
            </a:r>
            <a:r>
              <a:rPr sz="1800" spc="-15" dirty="0">
                <a:latin typeface="Calibri"/>
                <a:cs typeface="Calibri"/>
              </a:rPr>
              <a:t>s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og</a:t>
            </a:r>
            <a:r>
              <a:rPr sz="1800" spc="-50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ams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(</a:t>
            </a:r>
            <a:r>
              <a:rPr sz="1800" spc="-3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JP)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or al</a:t>
            </a:r>
            <a:r>
              <a:rPr sz="1800" spc="0" dirty="0">
                <a:latin typeface="Calibri"/>
                <a:cs typeface="Calibri"/>
              </a:rPr>
              <a:t>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0" dirty="0">
                <a:latin typeface="Calibri"/>
                <a:cs typeface="Calibri"/>
              </a:rPr>
              <a:t>ts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admini</a:t>
            </a:r>
            <a:r>
              <a:rPr sz="1800" spc="-25" dirty="0">
                <a:latin typeface="Calibri"/>
                <a:cs typeface="Calibri"/>
              </a:rPr>
              <a:t>s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ough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J</a:t>
            </a:r>
            <a:r>
              <a:rPr sz="1800" spc="-245" dirty="0">
                <a:latin typeface="Calibri"/>
                <a:cs typeface="Calibri"/>
              </a:rPr>
              <a:t>P</a:t>
            </a:r>
            <a:r>
              <a:rPr sz="1800" spc="0" dirty="0">
                <a:latin typeface="Calibri"/>
                <a:cs typeface="Calibri"/>
              </a:rPr>
              <a:t>. GMS is 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pr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ri</a:t>
            </a:r>
            <a:r>
              <a:rPr sz="1800" spc="0" dirty="0">
                <a:latin typeface="Calibri"/>
                <a:cs typeface="Calibri"/>
              </a:rPr>
              <a:t>ty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s</a:t>
            </a:r>
            <a:r>
              <a:rPr sz="1800" spc="-15" dirty="0">
                <a:latin typeface="Calibri"/>
                <a:cs typeface="Calibri"/>
              </a:rPr>
              <a:t>y</a:t>
            </a:r>
            <a:r>
              <a:rPr sz="1800" spc="-25" dirty="0">
                <a:latin typeface="Calibri"/>
                <a:cs typeface="Calibri"/>
              </a:rPr>
              <a:t>s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em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of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0" dirty="0">
                <a:latin typeface="Calibri"/>
                <a:cs typeface="Calibri"/>
              </a:rPr>
              <a:t>o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0" dirty="0">
                <a:latin typeface="Calibri"/>
                <a:cs typeface="Calibri"/>
              </a:rPr>
              <a:t>or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n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0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m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on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about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g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0" dirty="0">
                <a:latin typeface="Calibri"/>
                <a:cs typeface="Calibri"/>
              </a:rPr>
              <a:t>ts.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4162" y="1219961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25908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31480" y="304800"/>
            <a:ext cx="731520" cy="731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509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spc="-30" dirty="0">
                <a:solidFill>
                  <a:srgbClr val="092F75"/>
                </a:solidFill>
                <a:latin typeface="Arial"/>
                <a:cs typeface="Arial"/>
              </a:rPr>
              <a:t>PMT</a:t>
            </a:r>
            <a:r>
              <a:rPr sz="4000" spc="-75" dirty="0">
                <a:solidFill>
                  <a:srgbClr val="092F75"/>
                </a:solidFill>
                <a:latin typeface="Arial"/>
                <a:cs typeface="Arial"/>
              </a:rPr>
              <a:t> </a:t>
            </a:r>
            <a:r>
              <a:rPr sz="4000" spc="-20" dirty="0">
                <a:solidFill>
                  <a:srgbClr val="092F75"/>
                </a:solidFill>
                <a:latin typeface="Arial"/>
                <a:cs typeface="Arial"/>
              </a:rPr>
              <a:t>Definitions</a:t>
            </a:r>
            <a:r>
              <a:rPr sz="4000" spc="15" dirty="0">
                <a:solidFill>
                  <a:srgbClr val="092F75"/>
                </a:solidFill>
                <a:latin typeface="Arial"/>
                <a:cs typeface="Arial"/>
              </a:rPr>
              <a:t> </a:t>
            </a:r>
            <a:r>
              <a:rPr sz="4000" spc="-20" dirty="0">
                <a:solidFill>
                  <a:srgbClr val="092F75"/>
                </a:solidFill>
                <a:latin typeface="Arial"/>
                <a:cs typeface="Arial"/>
              </a:rPr>
              <a:t>(cont</a:t>
            </a:r>
            <a:r>
              <a:rPr sz="4000" spc="-5" dirty="0">
                <a:solidFill>
                  <a:srgbClr val="092F75"/>
                </a:solidFill>
                <a:latin typeface="Arial"/>
                <a:cs typeface="Arial"/>
              </a:rPr>
              <a:t>.</a:t>
            </a:r>
            <a:r>
              <a:rPr sz="4000" spc="-15" dirty="0">
                <a:solidFill>
                  <a:srgbClr val="092F75"/>
                </a:solidFill>
                <a:latin typeface="Arial"/>
                <a:cs typeface="Arial"/>
              </a:rPr>
              <a:t>)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447927"/>
            <a:ext cx="7860030" cy="30581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00" i="1" spc="-45" dirty="0">
                <a:latin typeface="Calibri"/>
                <a:cs typeface="Calibri"/>
              </a:rPr>
              <a:t>P</a:t>
            </a:r>
            <a:r>
              <a:rPr sz="1900" i="1" spc="-10" dirty="0">
                <a:latin typeface="Calibri"/>
                <a:cs typeface="Calibri"/>
              </a:rPr>
              <a:t>art</a:t>
            </a:r>
            <a:r>
              <a:rPr sz="1900" i="1" spc="-15" dirty="0">
                <a:latin typeface="Calibri"/>
                <a:cs typeface="Calibri"/>
              </a:rPr>
              <a:t>ie</a:t>
            </a:r>
            <a:r>
              <a:rPr sz="1900" i="1" spc="-10" dirty="0">
                <a:latin typeface="Calibri"/>
                <a:cs typeface="Calibri"/>
              </a:rPr>
              <a:t>s</a:t>
            </a:r>
            <a:r>
              <a:rPr sz="1900" i="1" spc="15" dirty="0">
                <a:latin typeface="Calibri"/>
                <a:cs typeface="Calibri"/>
              </a:rPr>
              <a:t> </a:t>
            </a:r>
            <a:r>
              <a:rPr sz="1900" i="1" spc="-5" dirty="0">
                <a:latin typeface="Calibri"/>
                <a:cs typeface="Calibri"/>
              </a:rPr>
              <a:t>I</a:t>
            </a:r>
            <a:r>
              <a:rPr sz="1900" i="1" spc="-50" dirty="0">
                <a:latin typeface="Calibri"/>
                <a:cs typeface="Calibri"/>
              </a:rPr>
              <a:t>n</a:t>
            </a:r>
            <a:r>
              <a:rPr sz="1900" i="1" spc="-30" dirty="0">
                <a:latin typeface="Calibri"/>
                <a:cs typeface="Calibri"/>
              </a:rPr>
              <a:t>v</a:t>
            </a:r>
            <a:r>
              <a:rPr sz="1900" i="1" spc="-10" dirty="0">
                <a:latin typeface="Calibri"/>
                <a:cs typeface="Calibri"/>
              </a:rPr>
              <a:t>ol</a:t>
            </a:r>
            <a:r>
              <a:rPr sz="1900" i="1" spc="-20" dirty="0">
                <a:latin typeface="Calibri"/>
                <a:cs typeface="Calibri"/>
              </a:rPr>
              <a:t>v</a:t>
            </a:r>
            <a:r>
              <a:rPr sz="1900" i="1" spc="-15" dirty="0">
                <a:latin typeface="Calibri"/>
                <a:cs typeface="Calibri"/>
              </a:rPr>
              <a:t>e</a:t>
            </a:r>
            <a:r>
              <a:rPr sz="1900" i="1" spc="-10" dirty="0">
                <a:latin typeface="Calibri"/>
                <a:cs typeface="Calibri"/>
              </a:rPr>
              <a:t>d:</a:t>
            </a:r>
            <a:endParaRPr sz="19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54965" algn="l"/>
              </a:tabLst>
            </a:pPr>
            <a:r>
              <a:rPr sz="1800" b="1" dirty="0">
                <a:latin typeface="Calibri"/>
                <a:cs typeface="Calibri"/>
              </a:rPr>
              <a:t>G</a:t>
            </a:r>
            <a:r>
              <a:rPr sz="1800" b="1" spc="-45" dirty="0">
                <a:latin typeface="Calibri"/>
                <a:cs typeface="Calibri"/>
              </a:rPr>
              <a:t>r</a:t>
            </a:r>
            <a:r>
              <a:rPr sz="1800" b="1" spc="0" dirty="0">
                <a:latin typeface="Calibri"/>
                <a:cs typeface="Calibri"/>
              </a:rPr>
              <a:t>a</a:t>
            </a:r>
            <a:r>
              <a:rPr sz="1800" b="1" spc="-10" dirty="0">
                <a:latin typeface="Calibri"/>
                <a:cs typeface="Calibri"/>
              </a:rPr>
              <a:t>n</a:t>
            </a:r>
            <a:r>
              <a:rPr sz="1800" b="1" spc="-25" dirty="0">
                <a:latin typeface="Calibri"/>
                <a:cs typeface="Calibri"/>
              </a:rPr>
              <a:t>t</a:t>
            </a:r>
            <a:r>
              <a:rPr sz="1800" b="1" spc="0" dirty="0">
                <a:latin typeface="Calibri"/>
                <a:cs typeface="Calibri"/>
              </a:rPr>
              <a:t>e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spc="0" dirty="0">
                <a:latin typeface="Calibri"/>
                <a:cs typeface="Calibri"/>
              </a:rPr>
              <a:t>: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The pr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ma</a:t>
            </a:r>
            <a:r>
              <a:rPr sz="1800" spc="5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y g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0" dirty="0">
                <a:latin typeface="Calibri"/>
                <a:cs typeface="Calibri"/>
              </a:rPr>
              <a:t>t 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ec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pie</a:t>
            </a:r>
            <a:r>
              <a:rPr sz="1800" spc="-15" dirty="0">
                <a:latin typeface="Calibri"/>
                <a:cs typeface="Calibri"/>
              </a:rPr>
              <a:t>n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of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funds di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ec</a:t>
            </a:r>
            <a:r>
              <a:rPr sz="1800" spc="-10" dirty="0">
                <a:latin typeface="Calibri"/>
                <a:cs typeface="Calibri"/>
              </a:rPr>
              <a:t>tl</a:t>
            </a:r>
            <a:r>
              <a:rPr sz="1800" spc="0" dirty="0">
                <a:latin typeface="Calibri"/>
                <a:cs typeface="Calibri"/>
              </a:rPr>
              <a:t>y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f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om the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O</a:t>
            </a:r>
            <a:r>
              <a:rPr sz="1800" spc="-15" dirty="0">
                <a:latin typeface="Calibri"/>
                <a:cs typeface="Calibri"/>
              </a:rPr>
              <a:t>f</a:t>
            </a:r>
            <a:r>
              <a:rPr sz="1800" spc="0" dirty="0">
                <a:latin typeface="Calibri"/>
                <a:cs typeface="Calibri"/>
              </a:rPr>
              <a:t>fi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spc="0" dirty="0">
                <a:latin typeface="Calibri"/>
                <a:cs typeface="Calibri"/>
              </a:rPr>
              <a:t>e 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0" dirty="0">
                <a:latin typeface="Calibri"/>
                <a:cs typeface="Calibri"/>
              </a:rPr>
              <a:t>or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V</a:t>
            </a:r>
            <a:r>
              <a:rPr sz="1800" spc="-10" dirty="0">
                <a:latin typeface="Calibri"/>
                <a:cs typeface="Calibri"/>
              </a:rPr>
              <a:t>ic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ms</a:t>
            </a:r>
            <a:endParaRPr sz="1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of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Cr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me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(</a:t>
            </a:r>
            <a:r>
              <a:rPr sz="1800" spc="-35" dirty="0">
                <a:latin typeface="Calibri"/>
                <a:cs typeface="Calibri"/>
              </a:rPr>
              <a:t>O</a:t>
            </a:r>
            <a:r>
              <a:rPr sz="1800" spc="-15" dirty="0">
                <a:latin typeface="Calibri"/>
                <a:cs typeface="Calibri"/>
              </a:rPr>
              <a:t>V</a:t>
            </a:r>
            <a:r>
              <a:rPr sz="1800" spc="0" dirty="0">
                <a:latin typeface="Calibri"/>
                <a:cs typeface="Calibri"/>
              </a:rPr>
              <a:t>C).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23"/>
              </a:spcBef>
            </a:pPr>
            <a:endParaRPr sz="1000"/>
          </a:p>
          <a:p>
            <a:pPr marL="355600" marR="80010" indent="-342900" algn="just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1800" b="1" spc="-10" dirty="0">
                <a:latin typeface="Calibri"/>
                <a:cs typeface="Calibri"/>
              </a:rPr>
              <a:t>S</a:t>
            </a:r>
            <a:r>
              <a:rPr sz="1800" b="1" spc="-5" dirty="0">
                <a:latin typeface="Calibri"/>
                <a:cs typeface="Calibri"/>
              </a:rPr>
              <a:t>u</a:t>
            </a:r>
            <a:r>
              <a:rPr sz="1800" b="1" spc="-10" dirty="0">
                <a:latin typeface="Calibri"/>
                <a:cs typeface="Calibri"/>
              </a:rPr>
              <a:t>bg</a:t>
            </a:r>
            <a:r>
              <a:rPr sz="1800" b="1" spc="-45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a</a:t>
            </a:r>
            <a:r>
              <a:rPr sz="1800" b="1" spc="-20" dirty="0">
                <a:latin typeface="Calibri"/>
                <a:cs typeface="Calibri"/>
              </a:rPr>
              <a:t>n</a:t>
            </a:r>
            <a:r>
              <a:rPr sz="1800" b="1" spc="-35" dirty="0">
                <a:latin typeface="Calibri"/>
                <a:cs typeface="Calibri"/>
              </a:rPr>
              <a:t>t</a:t>
            </a:r>
            <a:r>
              <a:rPr sz="1800" b="1" spc="-10" dirty="0">
                <a:latin typeface="Calibri"/>
                <a:cs typeface="Calibri"/>
              </a:rPr>
              <a:t>e</a:t>
            </a:r>
            <a:r>
              <a:rPr sz="1800" b="1" spc="0" dirty="0">
                <a:latin typeface="Calibri"/>
                <a:cs typeface="Calibri"/>
              </a:rPr>
              <a:t>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(</a:t>
            </a:r>
            <a:r>
              <a:rPr sz="1800" b="1" spc="-5" dirty="0">
                <a:latin typeface="Calibri"/>
                <a:cs typeface="Calibri"/>
              </a:rPr>
              <a:t>o</a:t>
            </a:r>
            <a:r>
              <a:rPr sz="1800" b="1" spc="0" dirty="0">
                <a:latin typeface="Calibri"/>
                <a:cs typeface="Calibri"/>
              </a:rPr>
              <a:t>r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Su</a:t>
            </a:r>
            <a:r>
              <a:rPr sz="1800" b="1" spc="-5" dirty="0">
                <a:latin typeface="Calibri"/>
                <a:cs typeface="Calibri"/>
              </a:rPr>
              <a:t>b</a:t>
            </a:r>
            <a:r>
              <a:rPr sz="1800" b="1" spc="-30" dirty="0">
                <a:latin typeface="Calibri"/>
                <a:cs typeface="Calibri"/>
              </a:rPr>
              <a:t>r</a:t>
            </a:r>
            <a:r>
              <a:rPr sz="1800" b="1" spc="0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cip</a:t>
            </a:r>
            <a:r>
              <a:rPr sz="1800" b="1" spc="-20" dirty="0">
                <a:latin typeface="Calibri"/>
                <a:cs typeface="Calibri"/>
              </a:rPr>
              <a:t>i</a:t>
            </a:r>
            <a:r>
              <a:rPr sz="1800" b="1" spc="-10" dirty="0">
                <a:latin typeface="Calibri"/>
                <a:cs typeface="Calibri"/>
              </a:rPr>
              <a:t>e</a:t>
            </a:r>
            <a:r>
              <a:rPr sz="1800" b="1" spc="-30" dirty="0">
                <a:latin typeface="Calibri"/>
                <a:cs typeface="Calibri"/>
              </a:rPr>
              <a:t>n</a:t>
            </a:r>
            <a:r>
              <a:rPr sz="1800" b="1" spc="-10" dirty="0">
                <a:latin typeface="Calibri"/>
                <a:cs typeface="Calibri"/>
              </a:rPr>
              <a:t>t):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An 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n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ity th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t 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ecei</a:t>
            </a:r>
            <a:r>
              <a:rPr sz="1800" spc="-25" dirty="0">
                <a:latin typeface="Calibri"/>
                <a:cs typeface="Calibri"/>
              </a:rPr>
              <a:t>v</a:t>
            </a:r>
            <a:r>
              <a:rPr sz="1800" spc="-10" dirty="0">
                <a:latin typeface="Calibri"/>
                <a:cs typeface="Calibri"/>
              </a:rPr>
              <a:t>es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port</a:t>
            </a:r>
            <a:r>
              <a:rPr sz="1800" spc="-15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on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of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nt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fund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ng </a:t>
            </a:r>
            <a:r>
              <a:rPr sz="1800" spc="-10" dirty="0">
                <a:latin typeface="Calibri"/>
                <a:cs typeface="Calibri"/>
              </a:rPr>
              <a:t>th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ough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 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0" dirty="0">
                <a:latin typeface="Calibri"/>
                <a:cs typeface="Calibri"/>
              </a:rPr>
              <a:t>ormal </a:t>
            </a:r>
            <a:r>
              <a:rPr sz="1800" spc="-10" dirty="0">
                <a:latin typeface="Calibri"/>
                <a:cs typeface="Calibri"/>
              </a:rPr>
              <a:t>ag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nt wi</a:t>
            </a:r>
            <a:r>
              <a:rPr sz="1800" spc="0" dirty="0">
                <a:latin typeface="Calibri"/>
                <a:cs typeface="Calibri"/>
              </a:rPr>
              <a:t>th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0" dirty="0">
                <a:latin typeface="Calibri"/>
                <a:cs typeface="Calibri"/>
              </a:rPr>
              <a:t>.</a:t>
            </a:r>
            <a:r>
              <a:rPr sz="1800" spc="-10" dirty="0">
                <a:latin typeface="Calibri"/>
                <a:cs typeface="Calibri"/>
              </a:rPr>
              <a:t> G</a:t>
            </a:r>
            <a:r>
              <a:rPr sz="1800" spc="-5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0" dirty="0">
                <a:latin typeface="Calibri"/>
                <a:cs typeface="Calibri"/>
              </a:rPr>
              <a:t>s 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 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q</a:t>
            </a:r>
            <a:r>
              <a:rPr sz="1800" spc="0" dirty="0">
                <a:latin typeface="Calibri"/>
                <a:cs typeface="Calibri"/>
              </a:rPr>
              <a:t>ui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ed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mon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or</a:t>
            </a:r>
            <a:r>
              <a:rPr sz="1800" spc="-5" dirty="0">
                <a:latin typeface="Calibri"/>
                <a:cs typeface="Calibri"/>
              </a:rPr>
              <a:t> subg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ees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o ensu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subg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funds a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e app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opr</a:t>
            </a:r>
            <a:r>
              <a:rPr sz="1800" spc="-15" dirty="0">
                <a:latin typeface="Calibri"/>
                <a:cs typeface="Calibri"/>
              </a:rPr>
              <a:t>ia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ely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sp</a:t>
            </a:r>
            <a:r>
              <a:rPr sz="1800" spc="5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n</a:t>
            </a:r>
            <a:r>
              <a:rPr sz="1800" spc="0" dirty="0">
                <a:latin typeface="Calibri"/>
                <a:cs typeface="Calibri"/>
              </a:rPr>
              <a:t>t.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spcBef>
                <a:spcPts val="27"/>
              </a:spcBef>
              <a:buFont typeface="Arial"/>
              <a:buChar char="•"/>
            </a:pPr>
            <a:endParaRPr sz="1000"/>
          </a:p>
          <a:p>
            <a:pPr marL="355600" marR="154305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1800" b="1" spc="-10" dirty="0">
                <a:latin typeface="Calibri"/>
                <a:cs typeface="Calibri"/>
              </a:rPr>
              <a:t>S</a:t>
            </a:r>
            <a:r>
              <a:rPr sz="1800" b="1" spc="-25" dirty="0">
                <a:latin typeface="Calibri"/>
                <a:cs typeface="Calibri"/>
              </a:rPr>
              <a:t>ta</a:t>
            </a:r>
            <a:r>
              <a:rPr sz="1800" b="1" spc="-35" dirty="0">
                <a:latin typeface="Calibri"/>
                <a:cs typeface="Calibri"/>
              </a:rPr>
              <a:t>t</a:t>
            </a:r>
            <a:r>
              <a:rPr sz="1800" b="1" spc="0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A</a:t>
            </a:r>
            <a:r>
              <a:rPr sz="1800" b="1" spc="-5" dirty="0">
                <a:latin typeface="Calibri"/>
                <a:cs typeface="Calibri"/>
              </a:rPr>
              <a:t>d</a:t>
            </a:r>
            <a:r>
              <a:rPr sz="1800" b="1" spc="-10" dirty="0">
                <a:latin typeface="Calibri"/>
                <a:cs typeface="Calibri"/>
              </a:rPr>
              <a:t>mi</a:t>
            </a:r>
            <a:r>
              <a:rPr sz="1800" b="1" spc="-5" dirty="0">
                <a:latin typeface="Calibri"/>
                <a:cs typeface="Calibri"/>
              </a:rPr>
              <a:t>n</a:t>
            </a:r>
            <a:r>
              <a:rPr sz="1800" b="1" spc="-15" dirty="0">
                <a:latin typeface="Calibri"/>
                <a:cs typeface="Calibri"/>
              </a:rPr>
              <a:t>i</a:t>
            </a:r>
            <a:r>
              <a:rPr sz="1800" b="1" spc="-35" dirty="0">
                <a:latin typeface="Calibri"/>
                <a:cs typeface="Calibri"/>
              </a:rPr>
              <a:t>st</a:t>
            </a:r>
            <a:r>
              <a:rPr sz="1800" b="1" spc="-10" dirty="0">
                <a:latin typeface="Calibri"/>
                <a:cs typeface="Calibri"/>
              </a:rPr>
              <a:t>eri</a:t>
            </a:r>
            <a:r>
              <a:rPr sz="1800" b="1" spc="-20" dirty="0">
                <a:latin typeface="Calibri"/>
                <a:cs typeface="Calibri"/>
              </a:rPr>
              <a:t>n</a:t>
            </a:r>
            <a:r>
              <a:rPr sz="1800" b="1" spc="0" dirty="0">
                <a:latin typeface="Calibri"/>
                <a:cs typeface="Calibri"/>
              </a:rPr>
              <a:t>g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0" dirty="0">
                <a:latin typeface="Calibri"/>
                <a:cs typeface="Calibri"/>
              </a:rPr>
              <a:t>A</a:t>
            </a:r>
            <a:r>
              <a:rPr sz="1800" b="1" spc="-25" dirty="0">
                <a:latin typeface="Calibri"/>
                <a:cs typeface="Calibri"/>
              </a:rPr>
              <a:t>g</a:t>
            </a:r>
            <a:r>
              <a:rPr sz="1800" b="1" spc="0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ncy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(</a:t>
            </a:r>
            <a:r>
              <a:rPr sz="1800" b="1" spc="-35" dirty="0">
                <a:latin typeface="Calibri"/>
                <a:cs typeface="Calibri"/>
              </a:rPr>
              <a:t>S</a:t>
            </a:r>
            <a:r>
              <a:rPr sz="1800" b="1" spc="-15" dirty="0">
                <a:latin typeface="Calibri"/>
                <a:cs typeface="Calibri"/>
              </a:rPr>
              <a:t>A</a:t>
            </a:r>
            <a:r>
              <a:rPr sz="1800" b="1" spc="-10" dirty="0">
                <a:latin typeface="Calibri"/>
                <a:cs typeface="Calibri"/>
              </a:rPr>
              <a:t>A): </a:t>
            </a:r>
            <a:r>
              <a:rPr sz="1800" spc="-10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e;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s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 offi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0" dirty="0">
                <a:latin typeface="Calibri"/>
                <a:cs typeface="Calibri"/>
              </a:rPr>
              <a:t>pon</a:t>
            </a:r>
            <a:r>
              <a:rPr sz="1800" spc="5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ble 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or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eceivi</a:t>
            </a:r>
            <a:r>
              <a:rPr sz="1800" spc="0" dirty="0">
                <a:latin typeface="Calibri"/>
                <a:cs typeface="Calibri"/>
              </a:rPr>
              <a:t>ng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funds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and 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p</a:t>
            </a:r>
            <a:r>
              <a:rPr sz="1800" spc="-10" dirty="0">
                <a:latin typeface="Calibri"/>
                <a:cs typeface="Calibri"/>
              </a:rPr>
              <a:t>or</a:t>
            </a:r>
            <a:r>
              <a:rPr sz="1800" spc="-20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ng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d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a.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4162" y="1219961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25908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31480" y="304800"/>
            <a:ext cx="731520" cy="731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509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spc="-30" dirty="0">
                <a:solidFill>
                  <a:srgbClr val="092F75"/>
                </a:solidFill>
                <a:latin typeface="Arial"/>
                <a:cs typeface="Arial"/>
              </a:rPr>
              <a:t>PMT</a:t>
            </a:r>
            <a:r>
              <a:rPr sz="4000" spc="-75" dirty="0">
                <a:solidFill>
                  <a:srgbClr val="092F75"/>
                </a:solidFill>
                <a:latin typeface="Arial"/>
                <a:cs typeface="Arial"/>
              </a:rPr>
              <a:t> </a:t>
            </a:r>
            <a:r>
              <a:rPr sz="4000" spc="-20" dirty="0">
                <a:solidFill>
                  <a:srgbClr val="092F75"/>
                </a:solidFill>
                <a:latin typeface="Arial"/>
                <a:cs typeface="Arial"/>
              </a:rPr>
              <a:t>Definitions</a:t>
            </a:r>
            <a:r>
              <a:rPr sz="4000" spc="15" dirty="0">
                <a:solidFill>
                  <a:srgbClr val="092F75"/>
                </a:solidFill>
                <a:latin typeface="Arial"/>
                <a:cs typeface="Arial"/>
              </a:rPr>
              <a:t> </a:t>
            </a:r>
            <a:r>
              <a:rPr sz="4000" spc="-20" dirty="0">
                <a:solidFill>
                  <a:srgbClr val="092F75"/>
                </a:solidFill>
                <a:latin typeface="Arial"/>
                <a:cs typeface="Arial"/>
              </a:rPr>
              <a:t>(cont</a:t>
            </a:r>
            <a:r>
              <a:rPr sz="4000" spc="-5" dirty="0">
                <a:solidFill>
                  <a:srgbClr val="092F75"/>
                </a:solidFill>
                <a:latin typeface="Arial"/>
                <a:cs typeface="Arial"/>
              </a:rPr>
              <a:t>.</a:t>
            </a:r>
            <a:r>
              <a:rPr sz="4000" spc="-15" dirty="0">
                <a:solidFill>
                  <a:srgbClr val="092F75"/>
                </a:solidFill>
                <a:latin typeface="Arial"/>
                <a:cs typeface="Arial"/>
              </a:rPr>
              <a:t>)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447927"/>
            <a:ext cx="7905750" cy="38817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00" i="1" spc="-50" dirty="0">
                <a:latin typeface="Calibri"/>
                <a:cs typeface="Calibri"/>
              </a:rPr>
              <a:t>R</a:t>
            </a:r>
            <a:r>
              <a:rPr sz="1900" i="1" spc="-15" dirty="0">
                <a:latin typeface="Calibri"/>
                <a:cs typeface="Calibri"/>
              </a:rPr>
              <a:t>e</a:t>
            </a:r>
            <a:r>
              <a:rPr sz="1900" i="1" spc="-10" dirty="0">
                <a:latin typeface="Calibri"/>
                <a:cs typeface="Calibri"/>
              </a:rPr>
              <a:t>port</a:t>
            </a:r>
            <a:r>
              <a:rPr sz="1900" i="1" spc="-20" dirty="0">
                <a:latin typeface="Calibri"/>
                <a:cs typeface="Calibri"/>
              </a:rPr>
              <a:t>s</a:t>
            </a:r>
            <a:r>
              <a:rPr sz="1900" i="1" spc="-5" dirty="0">
                <a:latin typeface="Calibri"/>
                <a:cs typeface="Calibri"/>
              </a:rPr>
              <a:t>:</a:t>
            </a:r>
            <a:endParaRPr sz="1900">
              <a:latin typeface="Calibri"/>
              <a:cs typeface="Calibri"/>
            </a:endParaRPr>
          </a:p>
          <a:p>
            <a:pPr marL="355600" marR="775970" indent="-342900" algn="just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54965" algn="l"/>
              </a:tabLst>
            </a:pPr>
            <a:r>
              <a:rPr sz="1800" b="1" dirty="0">
                <a:latin typeface="Calibri"/>
                <a:cs typeface="Calibri"/>
              </a:rPr>
              <a:t>Su</a:t>
            </a:r>
            <a:r>
              <a:rPr sz="1800" b="1" spc="5" dirty="0">
                <a:latin typeface="Calibri"/>
                <a:cs typeface="Calibri"/>
              </a:rPr>
              <a:t>b</a:t>
            </a:r>
            <a:r>
              <a:rPr sz="1800" b="1" spc="0" dirty="0">
                <a:latin typeface="Calibri"/>
                <a:cs typeface="Calibri"/>
              </a:rPr>
              <a:t>g</a:t>
            </a:r>
            <a:r>
              <a:rPr sz="1800" b="1" spc="-45" dirty="0">
                <a:latin typeface="Calibri"/>
                <a:cs typeface="Calibri"/>
              </a:rPr>
              <a:t>r</a:t>
            </a:r>
            <a:r>
              <a:rPr sz="1800" b="1" spc="0" dirty="0">
                <a:latin typeface="Calibri"/>
                <a:cs typeface="Calibri"/>
              </a:rPr>
              <a:t>a</a:t>
            </a:r>
            <a:r>
              <a:rPr sz="1800" b="1" spc="-10" dirty="0">
                <a:latin typeface="Calibri"/>
                <a:cs typeface="Calibri"/>
              </a:rPr>
              <a:t>n</a:t>
            </a:r>
            <a:r>
              <a:rPr sz="1800" b="1" spc="0" dirty="0">
                <a:latin typeface="Calibri"/>
                <a:cs typeface="Calibri"/>
              </a:rPr>
              <a:t>t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0" dirty="0">
                <a:latin typeface="Calibri"/>
                <a:cs typeface="Calibri"/>
              </a:rPr>
              <a:t>A</a:t>
            </a:r>
            <a:r>
              <a:rPr sz="1800" b="1" spc="-20" dirty="0">
                <a:latin typeface="Calibri"/>
                <a:cs typeface="Calibri"/>
              </a:rPr>
              <a:t>w</a:t>
            </a:r>
            <a:r>
              <a:rPr sz="1800" b="1" spc="0" dirty="0">
                <a:latin typeface="Calibri"/>
                <a:cs typeface="Calibri"/>
              </a:rPr>
              <a:t>a</a:t>
            </a:r>
            <a:r>
              <a:rPr sz="1800" b="1" spc="-35" dirty="0">
                <a:latin typeface="Calibri"/>
                <a:cs typeface="Calibri"/>
              </a:rPr>
              <a:t>r</a:t>
            </a:r>
            <a:r>
              <a:rPr sz="1800" b="1" spc="0" dirty="0">
                <a:latin typeface="Calibri"/>
                <a:cs typeface="Calibri"/>
              </a:rPr>
              <a:t>d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35" dirty="0">
                <a:latin typeface="Calibri"/>
                <a:cs typeface="Calibri"/>
              </a:rPr>
              <a:t>R</a:t>
            </a:r>
            <a:r>
              <a:rPr sz="1800" b="1" spc="0" dirty="0">
                <a:latin typeface="Calibri"/>
                <a:cs typeface="Calibri"/>
              </a:rPr>
              <a:t>e</a:t>
            </a:r>
            <a:r>
              <a:rPr sz="1800" b="1" spc="5" dirty="0">
                <a:latin typeface="Calibri"/>
                <a:cs typeface="Calibri"/>
              </a:rPr>
              <a:t>p</a:t>
            </a:r>
            <a:r>
              <a:rPr sz="1800" b="1" spc="0" dirty="0">
                <a:latin typeface="Calibri"/>
                <a:cs typeface="Calibri"/>
              </a:rPr>
              <a:t>ort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0" dirty="0">
                <a:latin typeface="Calibri"/>
                <a:cs typeface="Calibri"/>
              </a:rPr>
              <a:t>(</a:t>
            </a:r>
            <a:r>
              <a:rPr sz="1800" b="1" spc="-25" dirty="0">
                <a:latin typeface="Calibri"/>
                <a:cs typeface="Calibri"/>
              </a:rPr>
              <a:t>S</a:t>
            </a:r>
            <a:r>
              <a:rPr sz="1800" b="1" spc="0" dirty="0">
                <a:latin typeface="Calibri"/>
                <a:cs typeface="Calibri"/>
              </a:rPr>
              <a:t>AR):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Th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eport 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0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ll</a:t>
            </a:r>
            <a:r>
              <a:rPr sz="1800" spc="0" dirty="0">
                <a:latin typeface="Calibri"/>
                <a:cs typeface="Calibri"/>
              </a:rPr>
              <a:t>ec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n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0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m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on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about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the sub</a:t>
            </a:r>
            <a:r>
              <a:rPr sz="1800" spc="5" dirty="0">
                <a:latin typeface="Calibri"/>
                <a:cs typeface="Calibri"/>
              </a:rPr>
              <a:t>g</a:t>
            </a:r>
            <a:r>
              <a:rPr sz="1800" spc="-5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45" dirty="0">
                <a:latin typeface="Calibri"/>
                <a:cs typeface="Calibri"/>
              </a:rPr>
              <a:t>g</a:t>
            </a:r>
            <a:r>
              <a:rPr sz="1800" spc="0" dirty="0">
                <a:latin typeface="Calibri"/>
                <a:cs typeface="Calibri"/>
              </a:rPr>
              <a:t>ani</a:t>
            </a:r>
            <a:r>
              <a:rPr sz="1800" spc="-30" dirty="0">
                <a:latin typeface="Calibri"/>
                <a:cs typeface="Calibri"/>
              </a:rPr>
              <a:t>z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on,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 len</a:t>
            </a:r>
            <a:r>
              <a:rPr sz="1800" spc="-30" dirty="0">
                <a:latin typeface="Calibri"/>
                <a:cs typeface="Calibri"/>
              </a:rPr>
              <a:t>g</a:t>
            </a:r>
            <a:r>
              <a:rPr sz="1800" spc="0" dirty="0">
                <a:latin typeface="Calibri"/>
                <a:cs typeface="Calibri"/>
              </a:rPr>
              <a:t>th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of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sub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w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ds and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vi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es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be</a:t>
            </a:r>
            <a:r>
              <a:rPr sz="1800" spc="-5" dirty="0">
                <a:latin typeface="Calibri"/>
                <a:cs typeface="Calibri"/>
              </a:rPr>
              <a:t> i</a:t>
            </a:r>
            <a:r>
              <a:rPr sz="1800" spc="0" dirty="0">
                <a:latin typeface="Calibri"/>
                <a:cs typeface="Calibri"/>
              </a:rPr>
              <a:t>m</a:t>
            </a:r>
            <a:r>
              <a:rPr sz="1800" spc="5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-10" dirty="0">
                <a:latin typeface="Calibri"/>
                <a:cs typeface="Calibri"/>
              </a:rPr>
              <a:t>eme</a:t>
            </a:r>
            <a:r>
              <a:rPr sz="1800" spc="-20" dirty="0">
                <a:latin typeface="Calibri"/>
                <a:cs typeface="Calibri"/>
              </a:rPr>
              <a:t>n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by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 </a:t>
            </a:r>
            <a:r>
              <a:rPr sz="1800" spc="5" dirty="0">
                <a:latin typeface="Calibri"/>
                <a:cs typeface="Calibri"/>
              </a:rPr>
              <a:t>s</a:t>
            </a:r>
            <a:r>
              <a:rPr sz="1800" spc="0" dirty="0">
                <a:latin typeface="Calibri"/>
                <a:cs typeface="Calibri"/>
              </a:rPr>
              <a:t>ub</a:t>
            </a:r>
            <a:r>
              <a:rPr sz="1800" spc="-10" dirty="0">
                <a:latin typeface="Calibri"/>
                <a:cs typeface="Calibri"/>
              </a:rPr>
              <a:t>g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e,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the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al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0" dirty="0">
                <a:latin typeface="Calibri"/>
                <a:cs typeface="Calibri"/>
              </a:rPr>
              <a:t>o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on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of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nt funds.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spcBef>
                <a:spcPts val="21"/>
              </a:spcBef>
              <a:buFont typeface="Arial"/>
              <a:buChar char="•"/>
            </a:pPr>
            <a:endParaRPr sz="1000"/>
          </a:p>
          <a:p>
            <a:pPr marL="355600" marR="351155" indent="-342900" algn="just">
              <a:lnSpc>
                <a:spcPct val="100099"/>
              </a:lnSpc>
              <a:buFont typeface="Arial"/>
              <a:buChar char="•"/>
              <a:tabLst>
                <a:tab pos="354965" algn="l"/>
              </a:tabLst>
            </a:pPr>
            <a:r>
              <a:rPr sz="1800" b="1" spc="-10" dirty="0">
                <a:latin typeface="Calibri"/>
                <a:cs typeface="Calibri"/>
              </a:rPr>
              <a:t>S</a:t>
            </a:r>
            <a:r>
              <a:rPr sz="1800" b="1" spc="-5" dirty="0">
                <a:latin typeface="Calibri"/>
                <a:cs typeface="Calibri"/>
              </a:rPr>
              <a:t>u</a:t>
            </a:r>
            <a:r>
              <a:rPr sz="1800" b="1" spc="-10" dirty="0">
                <a:latin typeface="Calibri"/>
                <a:cs typeface="Calibri"/>
              </a:rPr>
              <a:t>bg</a:t>
            </a:r>
            <a:r>
              <a:rPr sz="1800" b="1" spc="-45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a</a:t>
            </a:r>
            <a:r>
              <a:rPr sz="1800" b="1" spc="-20" dirty="0">
                <a:latin typeface="Calibri"/>
                <a:cs typeface="Calibri"/>
              </a:rPr>
              <a:t>n</a:t>
            </a:r>
            <a:r>
              <a:rPr sz="1800" b="1" spc="-35" dirty="0">
                <a:latin typeface="Calibri"/>
                <a:cs typeface="Calibri"/>
              </a:rPr>
              <a:t>t</a:t>
            </a:r>
            <a:r>
              <a:rPr sz="1800" b="1" spc="-10" dirty="0">
                <a:latin typeface="Calibri"/>
                <a:cs typeface="Calibri"/>
              </a:rPr>
              <a:t>e</a:t>
            </a:r>
            <a:r>
              <a:rPr sz="1800" b="1" spc="0" dirty="0">
                <a:latin typeface="Calibri"/>
                <a:cs typeface="Calibri"/>
              </a:rPr>
              <a:t>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5" dirty="0">
                <a:latin typeface="Calibri"/>
                <a:cs typeface="Calibri"/>
              </a:rPr>
              <a:t>D</a:t>
            </a:r>
            <a:r>
              <a:rPr sz="1800" b="1" spc="-25" dirty="0">
                <a:latin typeface="Calibri"/>
                <a:cs typeface="Calibri"/>
              </a:rPr>
              <a:t>at</a:t>
            </a:r>
            <a:r>
              <a:rPr sz="1800" b="1" spc="-10" dirty="0">
                <a:latin typeface="Calibri"/>
                <a:cs typeface="Calibri"/>
              </a:rPr>
              <a:t>a </a:t>
            </a:r>
            <a:r>
              <a:rPr sz="1800" b="1" spc="-40" dirty="0">
                <a:latin typeface="Calibri"/>
                <a:cs typeface="Calibri"/>
              </a:rPr>
              <a:t>R</a:t>
            </a:r>
            <a:r>
              <a:rPr sz="1800" b="1" spc="0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port: </a:t>
            </a:r>
            <a:r>
              <a:rPr sz="1800" spc="0" dirty="0">
                <a:latin typeface="Calibri"/>
                <a:cs typeface="Calibri"/>
              </a:rPr>
              <a:t>This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p</a:t>
            </a:r>
            <a:r>
              <a:rPr sz="1800" spc="-10" dirty="0">
                <a:latin typeface="Calibri"/>
                <a:cs typeface="Calibri"/>
              </a:rPr>
              <a:t>ort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0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-10" dirty="0">
                <a:latin typeface="Calibri"/>
                <a:cs typeface="Calibri"/>
              </a:rPr>
              <a:t>ects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orm</a:t>
            </a:r>
            <a:r>
              <a:rPr sz="1800" spc="-25" dirty="0">
                <a:latin typeface="Calibri"/>
                <a:cs typeface="Calibri"/>
              </a:rPr>
              <a:t>a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on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qu</a:t>
            </a:r>
            <a:r>
              <a:rPr sz="1800" spc="-10" dirty="0">
                <a:latin typeface="Calibri"/>
                <a:cs typeface="Calibri"/>
              </a:rPr>
              <a:t>ar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erly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on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vi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ms</a:t>
            </a:r>
            <a:r>
              <a:rPr sz="1800" spc="-5" dirty="0">
                <a:latin typeface="Calibri"/>
                <a:cs typeface="Calibri"/>
              </a:rPr>
              <a:t> se</a:t>
            </a:r>
            <a:r>
              <a:rPr sz="1800" spc="5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v</a:t>
            </a:r>
            <a:r>
              <a:rPr sz="1800" spc="0" dirty="0">
                <a:latin typeface="Calibri"/>
                <a:cs typeface="Calibri"/>
              </a:rPr>
              <a:t>ed wi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h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V</a:t>
            </a:r>
            <a:r>
              <a:rPr sz="1800" spc="-10" dirty="0">
                <a:latin typeface="Calibri"/>
                <a:cs typeface="Calibri"/>
              </a:rPr>
              <a:t>ic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ms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of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Cr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me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Act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</a:t>
            </a:r>
            <a:r>
              <a:rPr sz="1800" spc="-25" dirty="0">
                <a:latin typeface="Calibri"/>
                <a:cs typeface="Calibri"/>
              </a:rPr>
              <a:t>V</a:t>
            </a:r>
            <a:r>
              <a:rPr sz="1800" spc="0" dirty="0">
                <a:latin typeface="Calibri"/>
                <a:cs typeface="Calibri"/>
              </a:rPr>
              <a:t>OCA)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plus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m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spc="0" dirty="0">
                <a:latin typeface="Calibri"/>
                <a:cs typeface="Calibri"/>
              </a:rPr>
              <a:t>h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fundin</a:t>
            </a:r>
            <a:r>
              <a:rPr sz="1800" spc="20" dirty="0">
                <a:latin typeface="Calibri"/>
                <a:cs typeface="Calibri"/>
              </a:rPr>
              <a:t>g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nc</a:t>
            </a:r>
            <a:r>
              <a:rPr sz="1800" spc="-15" dirty="0">
                <a:latin typeface="Calibri"/>
                <a:cs typeface="Calibri"/>
              </a:rPr>
              <a:t>l</a:t>
            </a:r>
            <a:r>
              <a:rPr sz="1800" spc="0" dirty="0">
                <a:latin typeface="Calibri"/>
                <a:cs typeface="Calibri"/>
              </a:rPr>
              <a:t>uding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vi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m </a:t>
            </a:r>
            <a:r>
              <a:rPr sz="1800" spc="-10" dirty="0">
                <a:latin typeface="Calibri"/>
                <a:cs typeface="Calibri"/>
              </a:rPr>
              <a:t>d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mo</a:t>
            </a:r>
            <a:r>
              <a:rPr sz="1800" spc="-5" dirty="0">
                <a:latin typeface="Calibri"/>
                <a:cs typeface="Calibri"/>
              </a:rPr>
              <a:t>g</a:t>
            </a:r>
            <a:r>
              <a:rPr sz="1800" spc="-5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aph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10" dirty="0">
                <a:latin typeface="Calibri"/>
                <a:cs typeface="Calibri"/>
              </a:rPr>
              <a:t>s,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types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of</a:t>
            </a:r>
            <a:r>
              <a:rPr sz="1800" spc="-5" dirty="0">
                <a:latin typeface="Calibri"/>
                <a:cs typeface="Calibri"/>
              </a:rPr>
              <a:t> vi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mi</a:t>
            </a:r>
            <a:r>
              <a:rPr sz="1800" spc="-30" dirty="0">
                <a:latin typeface="Calibri"/>
                <a:cs typeface="Calibri"/>
              </a:rPr>
              <a:t>z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on,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er</a:t>
            </a:r>
            <a:r>
              <a:rPr sz="1800" spc="0" dirty="0">
                <a:latin typeface="Calibri"/>
                <a:cs typeface="Calibri"/>
              </a:rPr>
              <a:t>vi</a:t>
            </a:r>
            <a:r>
              <a:rPr sz="1800" spc="-10" dirty="0">
                <a:latin typeface="Calibri"/>
                <a:cs typeface="Calibri"/>
              </a:rPr>
              <a:t>ces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p</a:t>
            </a:r>
            <a:r>
              <a:rPr sz="1800" spc="-25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spc="0" dirty="0">
                <a:latin typeface="Calibri"/>
                <a:cs typeface="Calibri"/>
              </a:rPr>
              <a:t>vided.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spcBef>
                <a:spcPts val="23"/>
              </a:spcBef>
              <a:buFont typeface="Arial"/>
              <a:buChar char="•"/>
            </a:pPr>
            <a:endParaRPr sz="1000"/>
          </a:p>
          <a:p>
            <a:pPr marL="355600" marR="127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1800" b="1" spc="-15" dirty="0">
                <a:latin typeface="Calibri"/>
                <a:cs typeface="Calibri"/>
              </a:rPr>
              <a:t>A</a:t>
            </a:r>
            <a:r>
              <a:rPr sz="1800" b="1" spc="-5" dirty="0">
                <a:latin typeface="Calibri"/>
                <a:cs typeface="Calibri"/>
              </a:rPr>
              <a:t>n</a:t>
            </a:r>
            <a:r>
              <a:rPr sz="1800" b="1" spc="-10" dirty="0">
                <a:latin typeface="Calibri"/>
                <a:cs typeface="Calibri"/>
              </a:rPr>
              <a:t>nual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5" dirty="0">
                <a:latin typeface="Calibri"/>
                <a:cs typeface="Calibri"/>
              </a:rPr>
              <a:t>G</a:t>
            </a:r>
            <a:r>
              <a:rPr sz="1800" b="1" spc="-45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a</a:t>
            </a:r>
            <a:r>
              <a:rPr sz="1800" b="1" spc="-20" dirty="0">
                <a:latin typeface="Calibri"/>
                <a:cs typeface="Calibri"/>
              </a:rPr>
              <a:t>n</a:t>
            </a:r>
            <a:r>
              <a:rPr sz="1800" b="1" spc="-35" dirty="0">
                <a:latin typeface="Calibri"/>
                <a:cs typeface="Calibri"/>
              </a:rPr>
              <a:t>t</a:t>
            </a:r>
            <a:r>
              <a:rPr sz="1800" b="1" spc="0" dirty="0">
                <a:latin typeface="Calibri"/>
                <a:cs typeface="Calibri"/>
              </a:rPr>
              <a:t>ee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40" dirty="0">
                <a:latin typeface="Calibri"/>
                <a:cs typeface="Calibri"/>
              </a:rPr>
              <a:t>R</a:t>
            </a:r>
            <a:r>
              <a:rPr sz="1800" b="1" spc="0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port: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This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p</a:t>
            </a:r>
            <a:r>
              <a:rPr sz="1800" spc="-10" dirty="0">
                <a:latin typeface="Calibri"/>
                <a:cs typeface="Calibri"/>
              </a:rPr>
              <a:t>ort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0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-10" dirty="0">
                <a:latin typeface="Calibri"/>
                <a:cs typeface="Calibri"/>
              </a:rPr>
              <a:t>ects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 i</a:t>
            </a:r>
            <a:r>
              <a:rPr sz="1800" spc="-15" dirty="0">
                <a:latin typeface="Calibri"/>
                <a:cs typeface="Calibri"/>
              </a:rPr>
              <a:t>n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orm</a:t>
            </a:r>
            <a:r>
              <a:rPr sz="1800" spc="-25" dirty="0">
                <a:latin typeface="Calibri"/>
                <a:cs typeface="Calibri"/>
              </a:rPr>
              <a:t>a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on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on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vi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ms s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0" dirty="0">
                <a:latin typeface="Calibri"/>
                <a:cs typeface="Calibri"/>
              </a:rPr>
              <a:t>r</a:t>
            </a:r>
            <a:r>
              <a:rPr sz="1800" spc="-20" dirty="0">
                <a:latin typeface="Calibri"/>
                <a:cs typeface="Calibri"/>
              </a:rPr>
              <a:t>v</a:t>
            </a:r>
            <a:r>
              <a:rPr sz="1800" spc="-10" dirty="0">
                <a:latin typeface="Calibri"/>
                <a:cs typeface="Calibri"/>
              </a:rPr>
              <a:t>ed</a:t>
            </a:r>
            <a:r>
              <a:rPr sz="1800" spc="-5" dirty="0">
                <a:latin typeface="Calibri"/>
                <a:cs typeface="Calibri"/>
              </a:rPr>
              <a:t> w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th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Vi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ms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of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Cr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me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Act (</a:t>
            </a:r>
            <a:r>
              <a:rPr sz="1800" spc="-25" dirty="0">
                <a:latin typeface="Calibri"/>
                <a:cs typeface="Calibri"/>
              </a:rPr>
              <a:t>V</a:t>
            </a:r>
            <a:r>
              <a:rPr sz="1800" spc="0" dirty="0">
                <a:latin typeface="Calibri"/>
                <a:cs typeface="Calibri"/>
              </a:rPr>
              <a:t>OCA)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plus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ma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0" dirty="0">
                <a:latin typeface="Calibri"/>
                <a:cs typeface="Calibri"/>
              </a:rPr>
              <a:t>h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f</a:t>
            </a:r>
            <a:r>
              <a:rPr sz="1800" spc="0" dirty="0">
                <a:latin typeface="Calibri"/>
                <a:cs typeface="Calibri"/>
              </a:rPr>
              <a:t>unding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spc="-20" dirty="0">
                <a:latin typeface="Calibri"/>
                <a:cs typeface="Calibri"/>
              </a:rPr>
              <a:t>v</a:t>
            </a:r>
            <a:r>
              <a:rPr sz="1800" spc="-10" dirty="0">
                <a:latin typeface="Calibri"/>
                <a:cs typeface="Calibri"/>
              </a:rPr>
              <a:t>er 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d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al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fis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0" dirty="0">
                <a:latin typeface="Calibri"/>
                <a:cs typeface="Calibri"/>
              </a:rPr>
              <a:t>al </a:t>
            </a:r>
            <a:r>
              <a:rPr sz="1800" spc="-40" dirty="0">
                <a:latin typeface="Calibri"/>
                <a:cs typeface="Calibri"/>
              </a:rPr>
              <a:t>y</a:t>
            </a:r>
            <a:r>
              <a:rPr sz="1800" spc="-10" dirty="0">
                <a:latin typeface="Calibri"/>
                <a:cs typeface="Calibri"/>
              </a:rPr>
              <a:t>ear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</a:t>
            </a:r>
            <a:r>
              <a:rPr sz="1800" spc="0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spc="-2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obe</a:t>
            </a:r>
            <a:r>
              <a:rPr sz="1800" spc="-5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–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Se</a:t>
            </a:r>
            <a:r>
              <a:rPr sz="1800" spc="-10" dirty="0">
                <a:latin typeface="Calibri"/>
                <a:cs typeface="Calibri"/>
              </a:rPr>
              <a:t>p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emb</a:t>
            </a:r>
            <a:r>
              <a:rPr sz="1800" spc="5" dirty="0">
                <a:latin typeface="Calibri"/>
                <a:cs typeface="Calibri"/>
              </a:rPr>
              <a:t>e</a:t>
            </a:r>
            <a:r>
              <a:rPr sz="1800" spc="0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)</a:t>
            </a:r>
            <a:r>
              <a:rPr sz="1800" spc="0" dirty="0">
                <a:latin typeface="Calibri"/>
                <a:cs typeface="Calibri"/>
              </a:rPr>
              <a:t>.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eport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P</a:t>
            </a:r>
            <a:r>
              <a:rPr sz="1800" spc="0" dirty="0">
                <a:latin typeface="Calibri"/>
                <a:cs typeface="Calibri"/>
              </a:rPr>
              <a:t>DF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do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spc="0" dirty="0">
                <a:latin typeface="Calibri"/>
                <a:cs typeface="Calibri"/>
              </a:rPr>
              <a:t>ume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th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0" dirty="0">
                <a:latin typeface="Calibri"/>
                <a:cs typeface="Calibri"/>
              </a:rPr>
              <a:t>t 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he P</a:t>
            </a:r>
            <a:r>
              <a:rPr sz="1800" spc="-10" dirty="0">
                <a:latin typeface="Calibri"/>
                <a:cs typeface="Calibri"/>
              </a:rPr>
              <a:t>M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au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om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0" dirty="0">
                <a:latin typeface="Calibri"/>
                <a:cs typeface="Calibri"/>
              </a:rPr>
              <a:t>y </a:t>
            </a:r>
            <a:r>
              <a:rPr sz="1800" spc="-20" dirty="0">
                <a:latin typeface="Calibri"/>
                <a:cs typeface="Calibri"/>
              </a:rPr>
              <a:t>g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0" dirty="0">
                <a:latin typeface="Calibri"/>
                <a:cs typeface="Calibri"/>
              </a:rPr>
              <a:t>f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all d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ntry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s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0" dirty="0">
                <a:latin typeface="Calibri"/>
                <a:cs typeface="Calibri"/>
              </a:rPr>
              <a:t>omp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e.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5890" y="2024760"/>
            <a:ext cx="6733540" cy="1651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35" algn="ctr">
              <a:lnSpc>
                <a:spcPct val="100000"/>
              </a:lnSpc>
              <a:tabLst>
                <a:tab pos="3316604" algn="l"/>
              </a:tabLst>
            </a:pPr>
            <a:r>
              <a:rPr sz="5400" dirty="0">
                <a:solidFill>
                  <a:srgbClr val="FFFFFF"/>
                </a:solidFill>
                <a:latin typeface="Arial"/>
                <a:cs typeface="Arial"/>
              </a:rPr>
              <a:t>Accessing	and</a:t>
            </a:r>
            <a:endParaRPr sz="5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5400" dirty="0">
                <a:solidFill>
                  <a:srgbClr val="FFFFFF"/>
                </a:solidFill>
                <a:latin typeface="Arial"/>
                <a:cs typeface="Arial"/>
              </a:rPr>
              <a:t>Loggi</a:t>
            </a:r>
            <a:r>
              <a:rPr sz="54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5400" spc="0" dirty="0">
                <a:solidFill>
                  <a:srgbClr val="FFFFFF"/>
                </a:solidFill>
                <a:latin typeface="Arial"/>
                <a:cs typeface="Arial"/>
              </a:rPr>
              <a:t>g in to</a:t>
            </a:r>
            <a:r>
              <a:rPr sz="5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400" spc="0" dirty="0">
                <a:solidFill>
                  <a:srgbClr val="FFFFFF"/>
                </a:solidFill>
                <a:latin typeface="Arial"/>
                <a:cs typeface="Arial"/>
              </a:rPr>
              <a:t>the PMT</a:t>
            </a:r>
            <a:endParaRPr sz="5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3548</Words>
  <Application>Microsoft Office PowerPoint</Application>
  <PresentationFormat>On-screen Show (4:3)</PresentationFormat>
  <Paragraphs>450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Arial</vt:lpstr>
      <vt:lpstr>Calibri</vt:lpstr>
      <vt:lpstr>Courier New</vt:lpstr>
      <vt:lpstr>Times New Roman</vt:lpstr>
      <vt:lpstr>Office Theme</vt:lpstr>
      <vt:lpstr>PowerPoint Presentation</vt:lpstr>
      <vt:lpstr>Contents</vt:lpstr>
      <vt:lpstr>PowerPoint Presentation</vt:lpstr>
      <vt:lpstr>Overview &amp; Purpose</vt:lpstr>
      <vt:lpstr>Roles of Subgrantees</vt:lpstr>
      <vt:lpstr>PMT Definitions</vt:lpstr>
      <vt:lpstr>PMT Definitions (cont.)</vt:lpstr>
      <vt:lpstr>PMT Definitions (cont.)</vt:lpstr>
      <vt:lpstr>PowerPoint Presentation</vt:lpstr>
      <vt:lpstr>Accessing the PMT</vt:lpstr>
      <vt:lpstr>Logging in to the PMT</vt:lpstr>
      <vt:lpstr>Logging in to the PMT (cont.)</vt:lpstr>
      <vt:lpstr>PowerPoint Presentation</vt:lpstr>
      <vt:lpstr>OVC PMT Home Page</vt:lpstr>
      <vt:lpstr>Main Navigation Menu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Entering Subgrant Award Report Data</vt:lpstr>
      <vt:lpstr>Subgrant Award Report (SAR)</vt:lpstr>
      <vt:lpstr>SAR – Part 1</vt:lpstr>
      <vt:lpstr>SAR–Part Two: Subgrantee Information (Questions 7–11)</vt:lpstr>
      <vt:lpstr>SAR–Part Two: Subgrantee Match</vt:lpstr>
      <vt:lpstr>SAR–Part Two: Budget and Staffing</vt:lpstr>
      <vt:lpstr>PowerPoint Presentation</vt:lpstr>
      <vt:lpstr>SAR Review</vt:lpstr>
      <vt:lpstr>SAR Review</vt:lpstr>
      <vt:lpstr>PowerPoint Presentation</vt:lpstr>
      <vt:lpstr>Subgrantee Role in Data Entry</vt:lpstr>
      <vt:lpstr>PowerPoint Presentation</vt:lpstr>
      <vt:lpstr>Performance Measures</vt:lpstr>
      <vt:lpstr>Performance Measure Screens</vt:lpstr>
      <vt:lpstr>Data Entry Reminders</vt:lpstr>
      <vt:lpstr>Number of Individuals Served</vt:lpstr>
      <vt:lpstr>Population Demographics</vt:lpstr>
      <vt:lpstr>Direct Services</vt:lpstr>
      <vt:lpstr>Performance Measures</vt:lpstr>
      <vt:lpstr>PowerPoint Presentation</vt:lpstr>
      <vt:lpstr>Completing Report for Grantee Review</vt:lpstr>
      <vt:lpstr>Reports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General Troubleshooting Steps</vt:lpstr>
      <vt:lpstr>Need Help Page</vt:lpstr>
      <vt:lpstr>Additional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Victim Assistance Subgrantee User Guide</dc:title>
  <dc:creator>U.S. Department of Justice</dc:creator>
  <cp:lastModifiedBy>Jan Entrekin</cp:lastModifiedBy>
  <cp:revision>5</cp:revision>
  <cp:lastPrinted>2019-07-30T15:53:55Z</cp:lastPrinted>
  <dcterms:created xsi:type="dcterms:W3CDTF">2019-07-29T08:18:01Z</dcterms:created>
  <dcterms:modified xsi:type="dcterms:W3CDTF">2019-08-02T17:36:25Z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2017-11-14T00:00:00Z</vt:filetime>
  </property>
  <property fmtid="{D5CDD505-2E9C-101B-9397-08002B2CF9AE}" pid="3" name="LastSaved">
    <vt:filetime>2019-07-29T00:00:00Z</vt:filetime>
  </property>
</Properties>
</file>